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36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2FEF29-025C-4076-B268-A9B542610CE1}" v="196" dt="2024-02-22T06:25:23.22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85174"/>
  </p:normalViewPr>
  <p:slideViewPr>
    <p:cSldViewPr snapToGrid="0" snapToObjects="1">
      <p:cViewPr varScale="1">
        <p:scale>
          <a:sx n="68" d="100"/>
          <a:sy n="68" d="100"/>
        </p:scale>
        <p:origin x="160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Leslie Luo" userId="30677c4b-07ee-47bf-8fb1-6f210903e5da" providerId="ADAL" clId="{FA2FEF29-025C-4076-B268-A9B542610CE1}"/>
    <pc:docChg chg="undo redo custSel addSld delSld modSld">
      <pc:chgData name="Leslie Luo" userId="30677c4b-07ee-47bf-8fb1-6f210903e5da" providerId="ADAL" clId="{FA2FEF29-025C-4076-B268-A9B542610CE1}" dt="2024-02-22T06:25:23.220" v="2134" actId="20577"/>
      <pc:docMkLst>
        <pc:docMk/>
      </pc:docMkLst>
      <pc:sldChg chg="modSp mod">
        <pc:chgData name="Leslie Luo" userId="30677c4b-07ee-47bf-8fb1-6f210903e5da" providerId="ADAL" clId="{FA2FEF29-025C-4076-B268-A9B542610CE1}" dt="2024-02-22T04:03:20.212" v="271" actId="20577"/>
        <pc:sldMkLst>
          <pc:docMk/>
          <pc:sldMk cId="1553432724" sldId="262"/>
        </pc:sldMkLst>
        <pc:spChg chg="mod">
          <ac:chgData name="Leslie Luo" userId="30677c4b-07ee-47bf-8fb1-6f210903e5da" providerId="ADAL" clId="{FA2FEF29-025C-4076-B268-A9B542610CE1}" dt="2024-02-22T04:03:20.212" v="271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delSp modSp mod">
        <pc:chgData name="Leslie Luo" userId="30677c4b-07ee-47bf-8fb1-6f210903e5da" providerId="ADAL" clId="{FA2FEF29-025C-4076-B268-A9B542610CE1}" dt="2024-02-22T04:16:13.257" v="429" actId="20577"/>
        <pc:sldMkLst>
          <pc:docMk/>
          <pc:sldMk cId="3288665831" sldId="263"/>
        </pc:sldMkLst>
        <pc:spChg chg="mod">
          <ac:chgData name="Leslie Luo" userId="30677c4b-07ee-47bf-8fb1-6f210903e5da" providerId="ADAL" clId="{FA2FEF29-025C-4076-B268-A9B542610CE1}" dt="2024-02-22T04:04:33.233" v="275" actId="6549"/>
          <ac:spMkLst>
            <pc:docMk/>
            <pc:sldMk cId="3288665831" sldId="263"/>
            <ac:spMk id="5" creationId="{1B07C49E-AFFC-EC46-8930-E4D428F5F943}"/>
          </ac:spMkLst>
        </pc:spChg>
        <pc:spChg chg="add del mod">
          <ac:chgData name="Leslie Luo" userId="30677c4b-07ee-47bf-8fb1-6f210903e5da" providerId="ADAL" clId="{FA2FEF29-025C-4076-B268-A9B542610CE1}" dt="2024-02-22T04:10:17.963" v="354" actId="478"/>
          <ac:spMkLst>
            <pc:docMk/>
            <pc:sldMk cId="3288665831" sldId="263"/>
            <ac:spMk id="9" creationId="{16743A8B-6FCE-AFBA-6559-153939156282}"/>
          </ac:spMkLst>
        </pc:spChg>
        <pc:spChg chg="add mod">
          <ac:chgData name="Leslie Luo" userId="30677c4b-07ee-47bf-8fb1-6f210903e5da" providerId="ADAL" clId="{FA2FEF29-025C-4076-B268-A9B542610CE1}" dt="2024-02-22T04:16:05.190" v="424" actId="1076"/>
          <ac:spMkLst>
            <pc:docMk/>
            <pc:sldMk cId="3288665831" sldId="263"/>
            <ac:spMk id="10" creationId="{40A90836-CCD9-4025-4EC0-6753ADF7D0FA}"/>
          </ac:spMkLst>
        </pc:spChg>
        <pc:spChg chg="add del mod">
          <ac:chgData name="Leslie Luo" userId="30677c4b-07ee-47bf-8fb1-6f210903e5da" providerId="ADAL" clId="{FA2FEF29-025C-4076-B268-A9B542610CE1}" dt="2024-02-22T04:10:26.761" v="358" actId="478"/>
          <ac:spMkLst>
            <pc:docMk/>
            <pc:sldMk cId="3288665831" sldId="263"/>
            <ac:spMk id="11" creationId="{56570446-2A57-417E-26B5-D8519229FB14}"/>
          </ac:spMkLst>
        </pc:spChg>
        <pc:spChg chg="add del mod">
          <ac:chgData name="Leslie Luo" userId="30677c4b-07ee-47bf-8fb1-6f210903e5da" providerId="ADAL" clId="{FA2FEF29-025C-4076-B268-A9B542610CE1}" dt="2024-02-22T04:10:32.577" v="360" actId="478"/>
          <ac:spMkLst>
            <pc:docMk/>
            <pc:sldMk cId="3288665831" sldId="263"/>
            <ac:spMk id="13" creationId="{0B621C7D-6F59-788B-EDCE-0FF44CCE1E6D}"/>
          </ac:spMkLst>
        </pc:spChg>
        <pc:spChg chg="add del mod">
          <ac:chgData name="Leslie Luo" userId="30677c4b-07ee-47bf-8fb1-6f210903e5da" providerId="ADAL" clId="{FA2FEF29-025C-4076-B268-A9B542610CE1}" dt="2024-02-22T04:10:33.094" v="361" actId="478"/>
          <ac:spMkLst>
            <pc:docMk/>
            <pc:sldMk cId="3288665831" sldId="263"/>
            <ac:spMk id="14" creationId="{03F0FAE2-5712-C8A9-749F-B2111EF06C13}"/>
          </ac:spMkLst>
        </pc:spChg>
        <pc:spChg chg="add del mod">
          <ac:chgData name="Leslie Luo" userId="30677c4b-07ee-47bf-8fb1-6f210903e5da" providerId="ADAL" clId="{FA2FEF29-025C-4076-B268-A9B542610CE1}" dt="2024-02-22T04:10:33.727" v="362" actId="478"/>
          <ac:spMkLst>
            <pc:docMk/>
            <pc:sldMk cId="3288665831" sldId="263"/>
            <ac:spMk id="15" creationId="{5824C48C-8464-CEB4-1EB6-A16A7C2DA1CB}"/>
          </ac:spMkLst>
        </pc:spChg>
        <pc:spChg chg="add mod">
          <ac:chgData name="Leslie Luo" userId="30677c4b-07ee-47bf-8fb1-6f210903e5da" providerId="ADAL" clId="{FA2FEF29-025C-4076-B268-A9B542610CE1}" dt="2024-02-22T04:16:13.257" v="429" actId="20577"/>
          <ac:spMkLst>
            <pc:docMk/>
            <pc:sldMk cId="3288665831" sldId="263"/>
            <ac:spMk id="19" creationId="{A967EC50-2F19-8244-87FC-8A0B8FCC7965}"/>
          </ac:spMkLst>
        </pc:spChg>
        <pc:graphicFrameChg chg="add del mod modGraphic">
          <ac:chgData name="Leslie Luo" userId="30677c4b-07ee-47bf-8fb1-6f210903e5da" providerId="ADAL" clId="{FA2FEF29-025C-4076-B268-A9B542610CE1}" dt="2024-02-22T04:11:06.027" v="368" actId="478"/>
          <ac:graphicFrameMkLst>
            <pc:docMk/>
            <pc:sldMk cId="3288665831" sldId="263"/>
            <ac:graphicFrameMk id="16" creationId="{E0231D4C-31C8-23FB-2558-B7B3F57E8955}"/>
          </ac:graphicFrameMkLst>
        </pc:graphicFrameChg>
        <pc:graphicFrameChg chg="add del mod modGraphic">
          <ac:chgData name="Leslie Luo" userId="30677c4b-07ee-47bf-8fb1-6f210903e5da" providerId="ADAL" clId="{FA2FEF29-025C-4076-B268-A9B542610CE1}" dt="2024-02-22T04:11:22.819" v="371" actId="478"/>
          <ac:graphicFrameMkLst>
            <pc:docMk/>
            <pc:sldMk cId="3288665831" sldId="263"/>
            <ac:graphicFrameMk id="17" creationId="{73DFD8F3-F8D8-CDFD-FA80-6E66B6A9F93D}"/>
          </ac:graphicFrameMkLst>
        </pc:graphicFrameChg>
        <pc:graphicFrameChg chg="add mod modGraphic">
          <ac:chgData name="Leslie Luo" userId="30677c4b-07ee-47bf-8fb1-6f210903e5da" providerId="ADAL" clId="{FA2FEF29-025C-4076-B268-A9B542610CE1}" dt="2024-02-22T04:15:53.526" v="423"/>
          <ac:graphicFrameMkLst>
            <pc:docMk/>
            <pc:sldMk cId="3288665831" sldId="263"/>
            <ac:graphicFrameMk id="18" creationId="{5BDC2312-485A-976C-0717-F33E77038C8F}"/>
          </ac:graphicFrameMkLst>
        </pc:graphicFrameChg>
      </pc:sldChg>
      <pc:sldChg chg="addSp modSp mod">
        <pc:chgData name="Leslie Luo" userId="30677c4b-07ee-47bf-8fb1-6f210903e5da" providerId="ADAL" clId="{FA2FEF29-025C-4076-B268-A9B542610CE1}" dt="2024-02-22T04:30:32.419" v="608"/>
        <pc:sldMkLst>
          <pc:docMk/>
          <pc:sldMk cId="2987552906" sldId="264"/>
        </pc:sldMkLst>
        <pc:spChg chg="mod">
          <ac:chgData name="Leslie Luo" userId="30677c4b-07ee-47bf-8fb1-6f210903e5da" providerId="ADAL" clId="{FA2FEF29-025C-4076-B268-A9B542610CE1}" dt="2024-02-22T04:28:23.556" v="552" actId="6549"/>
          <ac:spMkLst>
            <pc:docMk/>
            <pc:sldMk cId="2987552906" sldId="264"/>
            <ac:spMk id="5" creationId="{1B07C49E-AFFC-EC46-8930-E4D428F5F943}"/>
          </ac:spMkLst>
        </pc:spChg>
        <pc:graphicFrameChg chg="add mod">
          <ac:chgData name="Leslie Luo" userId="30677c4b-07ee-47bf-8fb1-6f210903e5da" providerId="ADAL" clId="{FA2FEF29-025C-4076-B268-A9B542610CE1}" dt="2024-02-22T04:30:32.419" v="608"/>
          <ac:graphicFrameMkLst>
            <pc:docMk/>
            <pc:sldMk cId="2987552906" sldId="264"/>
            <ac:graphicFrameMk id="2" creationId="{9F21022C-7C53-A178-597B-0E4E9E98E36A}"/>
          </ac:graphicFrameMkLst>
        </pc:graphicFrameChg>
      </pc:sldChg>
      <pc:sldChg chg="addSp modSp mod">
        <pc:chgData name="Leslie Luo" userId="30677c4b-07ee-47bf-8fb1-6f210903e5da" providerId="ADAL" clId="{FA2FEF29-025C-4076-B268-A9B542610CE1}" dt="2024-02-22T04:58:37.805" v="773" actId="14100"/>
        <pc:sldMkLst>
          <pc:docMk/>
          <pc:sldMk cId="1578726356" sldId="265"/>
        </pc:sldMkLst>
        <pc:spChg chg="add">
          <ac:chgData name="Leslie Luo" userId="30677c4b-07ee-47bf-8fb1-6f210903e5da" providerId="ADAL" clId="{FA2FEF29-025C-4076-B268-A9B542610CE1}" dt="2024-02-22T04:53:41.025" v="680"/>
          <ac:spMkLst>
            <pc:docMk/>
            <pc:sldMk cId="1578726356" sldId="265"/>
            <ac:spMk id="2" creationId="{752BBDA8-60F8-BE59-F23C-35A1CA4D0078}"/>
          </ac:spMkLst>
        </pc:spChg>
        <pc:spChg chg="mod">
          <ac:chgData name="Leslie Luo" userId="30677c4b-07ee-47bf-8fb1-6f210903e5da" providerId="ADAL" clId="{FA2FEF29-025C-4076-B268-A9B542610CE1}" dt="2024-02-22T04:55:30.550" v="715"/>
          <ac:spMkLst>
            <pc:docMk/>
            <pc:sldMk cId="1578726356" sldId="265"/>
            <ac:spMk id="5" creationId="{1B07C49E-AFFC-EC46-8930-E4D428F5F943}"/>
          </ac:spMkLst>
        </pc:spChg>
        <pc:spChg chg="add">
          <ac:chgData name="Leslie Luo" userId="30677c4b-07ee-47bf-8fb1-6f210903e5da" providerId="ADAL" clId="{FA2FEF29-025C-4076-B268-A9B542610CE1}" dt="2024-02-22T04:53:43.701" v="681"/>
          <ac:spMkLst>
            <pc:docMk/>
            <pc:sldMk cId="1578726356" sldId="265"/>
            <ac:spMk id="6" creationId="{EE6B20DD-ABD5-0A81-C4D1-E021FE54AD67}"/>
          </ac:spMkLst>
        </pc:spChg>
        <pc:spChg chg="add mod">
          <ac:chgData name="Leslie Luo" userId="30677c4b-07ee-47bf-8fb1-6f210903e5da" providerId="ADAL" clId="{FA2FEF29-025C-4076-B268-A9B542610CE1}" dt="2024-02-22T04:58:37.805" v="773" actId="14100"/>
          <ac:spMkLst>
            <pc:docMk/>
            <pc:sldMk cId="1578726356" sldId="265"/>
            <ac:spMk id="8" creationId="{459F38E7-F9E3-CF66-DE72-A9CDC782EDEC}"/>
          </ac:spMkLst>
        </pc:spChg>
        <pc:spChg chg="add mod">
          <ac:chgData name="Leslie Luo" userId="30677c4b-07ee-47bf-8fb1-6f210903e5da" providerId="ADAL" clId="{FA2FEF29-025C-4076-B268-A9B542610CE1}" dt="2024-02-22T04:57:42.514" v="759" actId="404"/>
          <ac:spMkLst>
            <pc:docMk/>
            <pc:sldMk cId="1578726356" sldId="265"/>
            <ac:spMk id="10" creationId="{08142E5D-04E7-33A3-86BE-F84E283340D0}"/>
          </ac:spMkLst>
        </pc:spChg>
      </pc:sldChg>
      <pc:sldChg chg="addSp modSp mod">
        <pc:chgData name="Leslie Luo" userId="30677c4b-07ee-47bf-8fb1-6f210903e5da" providerId="ADAL" clId="{FA2FEF29-025C-4076-B268-A9B542610CE1}" dt="2024-02-22T04:47:19.628" v="669" actId="14100"/>
        <pc:sldMkLst>
          <pc:docMk/>
          <pc:sldMk cId="779971636" sldId="266"/>
        </pc:sldMkLst>
        <pc:spChg chg="mod">
          <ac:chgData name="Leslie Luo" userId="30677c4b-07ee-47bf-8fb1-6f210903e5da" providerId="ADAL" clId="{FA2FEF29-025C-4076-B268-A9B542610CE1}" dt="2024-02-22T04:46:46.466" v="663" actId="403"/>
          <ac:spMkLst>
            <pc:docMk/>
            <pc:sldMk cId="779971636" sldId="266"/>
            <ac:spMk id="5" creationId="{1B07C49E-AFFC-EC46-8930-E4D428F5F943}"/>
          </ac:spMkLst>
        </pc:spChg>
        <pc:spChg chg="add mod">
          <ac:chgData name="Leslie Luo" userId="30677c4b-07ee-47bf-8fb1-6f210903e5da" providerId="ADAL" clId="{FA2FEF29-025C-4076-B268-A9B542610CE1}" dt="2024-02-22T04:47:19.628" v="669" actId="14100"/>
          <ac:spMkLst>
            <pc:docMk/>
            <pc:sldMk cId="779971636" sldId="266"/>
            <ac:spMk id="6" creationId="{72065B9B-BB93-4A5D-98BF-4D8FCE31EC47}"/>
          </ac:spMkLst>
        </pc:spChg>
      </pc:sldChg>
      <pc:sldChg chg="addSp modSp mod">
        <pc:chgData name="Leslie Luo" userId="30677c4b-07ee-47bf-8fb1-6f210903e5da" providerId="ADAL" clId="{FA2FEF29-025C-4076-B268-A9B542610CE1}" dt="2024-02-22T05:44:40.839" v="922" actId="1076"/>
        <pc:sldMkLst>
          <pc:docMk/>
          <pc:sldMk cId="3865605948" sldId="269"/>
        </pc:sldMkLst>
        <pc:spChg chg="mod">
          <ac:chgData name="Leslie Luo" userId="30677c4b-07ee-47bf-8fb1-6f210903e5da" providerId="ADAL" clId="{FA2FEF29-025C-4076-B268-A9B542610CE1}" dt="2024-02-22T05:44:34.390" v="919" actId="6549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Leslie Luo" userId="30677c4b-07ee-47bf-8fb1-6f210903e5da" providerId="ADAL" clId="{FA2FEF29-025C-4076-B268-A9B542610CE1}" dt="2024-02-22T05:44:39.389" v="921" actId="1076"/>
          <ac:picMkLst>
            <pc:docMk/>
            <pc:sldMk cId="3865605948" sldId="269"/>
            <ac:picMk id="6" creationId="{9DE76824-A7A4-3D36-8D35-C6EFF0290B21}"/>
          </ac:picMkLst>
        </pc:picChg>
        <pc:picChg chg="add mod">
          <ac:chgData name="Leslie Luo" userId="30677c4b-07ee-47bf-8fb1-6f210903e5da" providerId="ADAL" clId="{FA2FEF29-025C-4076-B268-A9B542610CE1}" dt="2024-02-22T05:44:40.839" v="922" actId="1076"/>
          <ac:picMkLst>
            <pc:docMk/>
            <pc:sldMk cId="3865605948" sldId="269"/>
            <ac:picMk id="8" creationId="{0CB322ED-BA59-66BB-08E5-9BC2DE9ACD4A}"/>
          </ac:picMkLst>
        </pc:picChg>
      </pc:sldChg>
      <pc:sldChg chg="addSp modSp mod">
        <pc:chgData name="Leslie Luo" userId="30677c4b-07ee-47bf-8fb1-6f210903e5da" providerId="ADAL" clId="{FA2FEF29-025C-4076-B268-A9B542610CE1}" dt="2024-02-22T05:50:04.971" v="979" actId="1076"/>
        <pc:sldMkLst>
          <pc:docMk/>
          <pc:sldMk cId="2727850971" sldId="270"/>
        </pc:sldMkLst>
        <pc:spChg chg="mod">
          <ac:chgData name="Leslie Luo" userId="30677c4b-07ee-47bf-8fb1-6f210903e5da" providerId="ADAL" clId="{FA2FEF29-025C-4076-B268-A9B542610CE1}" dt="2024-02-22T05:49:59.689" v="977" actId="20577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Leslie Luo" userId="30677c4b-07ee-47bf-8fb1-6f210903e5da" providerId="ADAL" clId="{FA2FEF29-025C-4076-B268-A9B542610CE1}" dt="2024-02-22T05:50:04.971" v="979" actId="1076"/>
          <ac:picMkLst>
            <pc:docMk/>
            <pc:sldMk cId="2727850971" sldId="270"/>
            <ac:picMk id="6" creationId="{44C32B07-AA26-19A6-735C-B9C6D3449234}"/>
          </ac:picMkLst>
        </pc:picChg>
      </pc:sldChg>
      <pc:sldChg chg="modSp mod">
        <pc:chgData name="Leslie Luo" userId="30677c4b-07ee-47bf-8fb1-6f210903e5da" providerId="ADAL" clId="{FA2FEF29-025C-4076-B268-A9B542610CE1}" dt="2024-02-22T06:22:47.195" v="2119" actId="20577"/>
        <pc:sldMkLst>
          <pc:docMk/>
          <pc:sldMk cId="1630123617" sldId="274"/>
        </pc:sldMkLst>
        <pc:spChg chg="mod">
          <ac:chgData name="Leslie Luo" userId="30677c4b-07ee-47bf-8fb1-6f210903e5da" providerId="ADAL" clId="{FA2FEF29-025C-4076-B268-A9B542610CE1}" dt="2024-02-22T06:22:47.195" v="2119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Leslie Luo" userId="30677c4b-07ee-47bf-8fb1-6f210903e5da" providerId="ADAL" clId="{FA2FEF29-025C-4076-B268-A9B542610CE1}" dt="2024-02-22T06:25:23.220" v="2134" actId="20577"/>
        <pc:sldMkLst>
          <pc:docMk/>
          <pc:sldMk cId="3410008520" sldId="275"/>
        </pc:sldMkLst>
        <pc:spChg chg="mod">
          <ac:chgData name="Leslie Luo" userId="30677c4b-07ee-47bf-8fb1-6f210903e5da" providerId="ADAL" clId="{FA2FEF29-025C-4076-B268-A9B542610CE1}" dt="2024-02-22T06:25:23.220" v="2134" actId="20577"/>
          <ac:spMkLst>
            <pc:docMk/>
            <pc:sldMk cId="3410008520" sldId="275"/>
            <ac:spMk id="5" creationId="{28684E62-A9F8-4E7A-AB01-78893062A1B4}"/>
          </ac:spMkLst>
        </pc:spChg>
      </pc:sldChg>
      <pc:sldChg chg="modSp mod">
        <pc:chgData name="Leslie Luo" userId="30677c4b-07ee-47bf-8fb1-6f210903e5da" providerId="ADAL" clId="{FA2FEF29-025C-4076-B268-A9B542610CE1}" dt="2024-02-22T05:03:21.910" v="805" actId="20577"/>
        <pc:sldMkLst>
          <pc:docMk/>
          <pc:sldMk cId="148114319" sldId="276"/>
        </pc:sldMkLst>
        <pc:spChg chg="mod">
          <ac:chgData name="Leslie Luo" userId="30677c4b-07ee-47bf-8fb1-6f210903e5da" providerId="ADAL" clId="{FA2FEF29-025C-4076-B268-A9B542610CE1}" dt="2024-02-22T05:03:21.910" v="805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modSp mod">
        <pc:chgData name="Leslie Luo" userId="30677c4b-07ee-47bf-8fb1-6f210903e5da" providerId="ADAL" clId="{FA2FEF29-025C-4076-B268-A9B542610CE1}" dt="2024-02-22T05:22:54.573" v="893" actId="1076"/>
        <pc:sldMkLst>
          <pc:docMk/>
          <pc:sldMk cId="321008965" sldId="277"/>
        </pc:sldMkLst>
        <pc:spChg chg="mod">
          <ac:chgData name="Leslie Luo" userId="30677c4b-07ee-47bf-8fb1-6f210903e5da" providerId="ADAL" clId="{FA2FEF29-025C-4076-B268-A9B542610CE1}" dt="2024-02-22T05:22:05.231" v="891" actId="1076"/>
          <ac:spMkLst>
            <pc:docMk/>
            <pc:sldMk cId="321008965" sldId="277"/>
            <ac:spMk id="8" creationId="{C7B9C153-C85C-3240-8E7E-523FBC004564}"/>
          </ac:spMkLst>
        </pc:spChg>
        <pc:picChg chg="add mod">
          <ac:chgData name="Leslie Luo" userId="30677c4b-07ee-47bf-8fb1-6f210903e5da" providerId="ADAL" clId="{FA2FEF29-025C-4076-B268-A9B542610CE1}" dt="2024-02-22T05:22:54.573" v="893" actId="1076"/>
          <ac:picMkLst>
            <pc:docMk/>
            <pc:sldMk cId="321008965" sldId="277"/>
            <ac:picMk id="3" creationId="{8B3B8A24-BCAF-C922-B81D-0A10D70C9702}"/>
          </ac:picMkLst>
        </pc:picChg>
      </pc:sldChg>
      <pc:sldChg chg="addSp delSp modSp mod">
        <pc:chgData name="Leslie Luo" userId="30677c4b-07ee-47bf-8fb1-6f210903e5da" providerId="ADAL" clId="{FA2FEF29-025C-4076-B268-A9B542610CE1}" dt="2024-02-22T06:15:36.030" v="1852" actId="1076"/>
        <pc:sldMkLst>
          <pc:docMk/>
          <pc:sldMk cId="2459446073" sldId="289"/>
        </pc:sldMkLst>
        <pc:spChg chg="mod">
          <ac:chgData name="Leslie Luo" userId="30677c4b-07ee-47bf-8fb1-6f210903e5da" providerId="ADAL" clId="{FA2FEF29-025C-4076-B268-A9B542610CE1}" dt="2024-02-22T06:15:33.064" v="1851" actId="14100"/>
          <ac:spMkLst>
            <pc:docMk/>
            <pc:sldMk cId="2459446073" sldId="289"/>
            <ac:spMk id="5" creationId="{1B07C49E-AFFC-EC46-8930-E4D428F5F943}"/>
          </ac:spMkLst>
        </pc:spChg>
        <pc:picChg chg="add del mod">
          <ac:chgData name="Leslie Luo" userId="30677c4b-07ee-47bf-8fb1-6f210903e5da" providerId="ADAL" clId="{FA2FEF29-025C-4076-B268-A9B542610CE1}" dt="2024-02-22T06:14:58.985" v="1805" actId="478"/>
          <ac:picMkLst>
            <pc:docMk/>
            <pc:sldMk cId="2459446073" sldId="289"/>
            <ac:picMk id="3" creationId="{2F9F56D1-BF34-FF69-3D49-16B7F12B84A6}"/>
          </ac:picMkLst>
        </pc:picChg>
        <pc:picChg chg="add mod">
          <ac:chgData name="Leslie Luo" userId="30677c4b-07ee-47bf-8fb1-6f210903e5da" providerId="ADAL" clId="{FA2FEF29-025C-4076-B268-A9B542610CE1}" dt="2024-02-22T06:15:36.030" v="1852" actId="1076"/>
          <ac:picMkLst>
            <pc:docMk/>
            <pc:sldMk cId="2459446073" sldId="289"/>
            <ac:picMk id="7" creationId="{6834FA39-DD26-13E1-7F10-0304564FCE6E}"/>
          </ac:picMkLst>
        </pc:picChg>
      </pc:sldChg>
      <pc:sldChg chg="addSp modSp mod">
        <pc:chgData name="Leslie Luo" userId="30677c4b-07ee-47bf-8fb1-6f210903e5da" providerId="ADAL" clId="{FA2FEF29-025C-4076-B268-A9B542610CE1}" dt="2024-02-22T05:12:03.460" v="880"/>
        <pc:sldMkLst>
          <pc:docMk/>
          <pc:sldMk cId="1813711241" sldId="293"/>
        </pc:sldMkLst>
        <pc:spChg chg="mod">
          <ac:chgData name="Leslie Luo" userId="30677c4b-07ee-47bf-8fb1-6f210903e5da" providerId="ADAL" clId="{FA2FEF29-025C-4076-B268-A9B542610CE1}" dt="2024-02-22T05:10:39.057" v="868" actId="6549"/>
          <ac:spMkLst>
            <pc:docMk/>
            <pc:sldMk cId="1813711241" sldId="293"/>
            <ac:spMk id="5" creationId="{1B07C49E-AFFC-EC46-8930-E4D428F5F943}"/>
          </ac:spMkLst>
        </pc:spChg>
        <pc:graphicFrameChg chg="add mod modGraphic">
          <ac:chgData name="Leslie Luo" userId="30677c4b-07ee-47bf-8fb1-6f210903e5da" providerId="ADAL" clId="{FA2FEF29-025C-4076-B268-A9B542610CE1}" dt="2024-02-22T05:12:03.460" v="880"/>
          <ac:graphicFrameMkLst>
            <pc:docMk/>
            <pc:sldMk cId="1813711241" sldId="293"/>
            <ac:graphicFrameMk id="2" creationId="{84A86815-DC98-150B-FE81-BF44E49820F6}"/>
          </ac:graphicFrameMkLst>
        </pc:graphicFrameChg>
      </pc:sldChg>
      <pc:sldChg chg="addSp modSp mod">
        <pc:chgData name="Leslie Luo" userId="30677c4b-07ee-47bf-8fb1-6f210903e5da" providerId="ADAL" clId="{FA2FEF29-025C-4076-B268-A9B542610CE1}" dt="2024-02-22T05:57:09.954" v="1197" actId="1076"/>
        <pc:sldMkLst>
          <pc:docMk/>
          <pc:sldMk cId="981671777" sldId="296"/>
        </pc:sldMkLst>
        <pc:spChg chg="mod">
          <ac:chgData name="Leslie Luo" userId="30677c4b-07ee-47bf-8fb1-6f210903e5da" providerId="ADAL" clId="{FA2FEF29-025C-4076-B268-A9B542610CE1}" dt="2024-02-22T05:55:30.104" v="1049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Leslie Luo" userId="30677c4b-07ee-47bf-8fb1-6f210903e5da" providerId="ADAL" clId="{FA2FEF29-025C-4076-B268-A9B542610CE1}" dt="2024-02-22T05:57:03.606" v="1195" actId="15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Leslie Luo" userId="30677c4b-07ee-47bf-8fb1-6f210903e5da" providerId="ADAL" clId="{FA2FEF29-025C-4076-B268-A9B542610CE1}" dt="2024-02-22T05:57:09.954" v="1197" actId="1076"/>
          <ac:picMkLst>
            <pc:docMk/>
            <pc:sldMk cId="981671777" sldId="296"/>
            <ac:picMk id="6" creationId="{3FCB2D23-E7BF-F39F-E1DF-BDDA618E309C}"/>
          </ac:picMkLst>
        </pc:picChg>
      </pc:sldChg>
      <pc:sldChg chg="addSp delSp modSp mod">
        <pc:chgData name="Leslie Luo" userId="30677c4b-07ee-47bf-8fb1-6f210903e5da" providerId="ADAL" clId="{FA2FEF29-025C-4076-B268-A9B542610CE1}" dt="2024-02-22T04:24:53.106" v="512" actId="1076"/>
        <pc:sldMkLst>
          <pc:docMk/>
          <pc:sldMk cId="280316088" sldId="299"/>
        </pc:sldMkLst>
        <pc:spChg chg="mod">
          <ac:chgData name="Leslie Luo" userId="30677c4b-07ee-47bf-8fb1-6f210903e5da" providerId="ADAL" clId="{FA2FEF29-025C-4076-B268-A9B542610CE1}" dt="2024-02-22T04:24:48.841" v="511" actId="14100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Leslie Luo" userId="30677c4b-07ee-47bf-8fb1-6f210903e5da" providerId="ADAL" clId="{FA2FEF29-025C-4076-B268-A9B542610CE1}" dt="2024-02-22T04:21:50.269" v="498" actId="478"/>
          <ac:spMkLst>
            <pc:docMk/>
            <pc:sldMk cId="280316088" sldId="299"/>
            <ac:spMk id="5" creationId="{1B07C49E-AFFC-EC46-8930-E4D428F5F943}"/>
          </ac:spMkLst>
        </pc:spChg>
        <pc:graphicFrameChg chg="add mod modGraphic">
          <ac:chgData name="Leslie Luo" userId="30677c4b-07ee-47bf-8fb1-6f210903e5da" providerId="ADAL" clId="{FA2FEF29-025C-4076-B268-A9B542610CE1}" dt="2024-02-22T04:24:53.106" v="512" actId="1076"/>
          <ac:graphicFrameMkLst>
            <pc:docMk/>
            <pc:sldMk cId="280316088" sldId="299"/>
            <ac:graphicFrameMk id="2" creationId="{83B402D5-4E43-7C3E-09C3-F895A1530B54}"/>
          </ac:graphicFrameMkLst>
        </pc:graphicFrameChg>
      </pc:sldChg>
      <pc:sldChg chg="addSp delSp modSp mod">
        <pc:chgData name="Leslie Luo" userId="30677c4b-07ee-47bf-8fb1-6f210903e5da" providerId="ADAL" clId="{FA2FEF29-025C-4076-B268-A9B542610CE1}" dt="2024-02-22T04:30:46.150" v="612" actId="20577"/>
        <pc:sldMkLst>
          <pc:docMk/>
          <pc:sldMk cId="1385553969" sldId="302"/>
        </pc:sldMkLst>
        <pc:spChg chg="del">
          <ac:chgData name="Leslie Luo" userId="30677c4b-07ee-47bf-8fb1-6f210903e5da" providerId="ADAL" clId="{FA2FEF29-025C-4076-B268-A9B542610CE1}" dt="2024-02-22T04:25:07.254" v="515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Leslie Luo" userId="30677c4b-07ee-47bf-8fb1-6f210903e5da" providerId="ADAL" clId="{FA2FEF29-025C-4076-B268-A9B542610CE1}" dt="2024-02-22T04:30:46.150" v="612" actId="20577"/>
          <ac:spMkLst>
            <pc:docMk/>
            <pc:sldMk cId="1385553969" sldId="302"/>
            <ac:spMk id="3" creationId="{AB0AB2AC-B7E6-6849-9AE9-697369407F8F}"/>
          </ac:spMkLst>
        </pc:spChg>
        <pc:graphicFrameChg chg="add mod">
          <ac:chgData name="Leslie Luo" userId="30677c4b-07ee-47bf-8fb1-6f210903e5da" providerId="ADAL" clId="{FA2FEF29-025C-4076-B268-A9B542610CE1}" dt="2024-02-22T04:27:23.783" v="546" actId="20577"/>
          <ac:graphicFrameMkLst>
            <pc:docMk/>
            <pc:sldMk cId="1385553969" sldId="302"/>
            <ac:graphicFrameMk id="5" creationId="{B9BBE5A2-2A60-63B8-5CE1-0099D38136C8}"/>
          </ac:graphicFrameMkLst>
        </pc:graphicFrameChg>
      </pc:sldChg>
      <pc:sldChg chg="modSp mod">
        <pc:chgData name="Leslie Luo" userId="30677c4b-07ee-47bf-8fb1-6f210903e5da" providerId="ADAL" clId="{FA2FEF29-025C-4076-B268-A9B542610CE1}" dt="2024-02-22T05:07:47.551" v="857" actId="15"/>
        <pc:sldMkLst>
          <pc:docMk/>
          <pc:sldMk cId="334532777" sldId="303"/>
        </pc:sldMkLst>
        <pc:spChg chg="mod">
          <ac:chgData name="Leslie Luo" userId="30677c4b-07ee-47bf-8fb1-6f210903e5da" providerId="ADAL" clId="{FA2FEF29-025C-4076-B268-A9B542610CE1}" dt="2024-02-22T05:07:47.551" v="857" actId="15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Leslie Luo" userId="30677c4b-07ee-47bf-8fb1-6f210903e5da" providerId="ADAL" clId="{FA2FEF29-025C-4076-B268-A9B542610CE1}" dt="2024-02-22T05:45:32.047" v="928" actId="1076"/>
        <pc:sldMkLst>
          <pc:docMk/>
          <pc:sldMk cId="3869789237" sldId="304"/>
        </pc:sldMkLst>
        <pc:picChg chg="add mod">
          <ac:chgData name="Leslie Luo" userId="30677c4b-07ee-47bf-8fb1-6f210903e5da" providerId="ADAL" clId="{FA2FEF29-025C-4076-B268-A9B542610CE1}" dt="2024-02-22T05:45:09.151" v="925" actId="1076"/>
          <ac:picMkLst>
            <pc:docMk/>
            <pc:sldMk cId="3869789237" sldId="304"/>
            <ac:picMk id="6" creationId="{4D9FD401-9656-03C1-74A6-9998DD150D15}"/>
          </ac:picMkLst>
        </pc:picChg>
        <pc:picChg chg="add mod">
          <ac:chgData name="Leslie Luo" userId="30677c4b-07ee-47bf-8fb1-6f210903e5da" providerId="ADAL" clId="{FA2FEF29-025C-4076-B268-A9B542610CE1}" dt="2024-02-22T05:45:32.047" v="928" actId="1076"/>
          <ac:picMkLst>
            <pc:docMk/>
            <pc:sldMk cId="3869789237" sldId="304"/>
            <ac:picMk id="8" creationId="{2B764D54-DAFB-F199-72A5-C54176A8CF38}"/>
          </ac:picMkLst>
        </pc:picChg>
      </pc:sldChg>
      <pc:sldChg chg="addSp modSp mod">
        <pc:chgData name="Leslie Luo" userId="30677c4b-07ee-47bf-8fb1-6f210903e5da" providerId="ADAL" clId="{FA2FEF29-025C-4076-B268-A9B542610CE1}" dt="2024-02-22T05:46:16.774" v="934" actId="1076"/>
        <pc:sldMkLst>
          <pc:docMk/>
          <pc:sldMk cId="80090182" sldId="305"/>
        </pc:sldMkLst>
        <pc:picChg chg="add mod">
          <ac:chgData name="Leslie Luo" userId="30677c4b-07ee-47bf-8fb1-6f210903e5da" providerId="ADAL" clId="{FA2FEF29-025C-4076-B268-A9B542610CE1}" dt="2024-02-22T05:45:53.461" v="931" actId="1076"/>
          <ac:picMkLst>
            <pc:docMk/>
            <pc:sldMk cId="80090182" sldId="305"/>
            <ac:picMk id="6" creationId="{C37B7803-A96C-10E5-92D6-46ADBCE3E475}"/>
          </ac:picMkLst>
        </pc:picChg>
        <pc:picChg chg="add mod">
          <ac:chgData name="Leslie Luo" userId="30677c4b-07ee-47bf-8fb1-6f210903e5da" providerId="ADAL" clId="{FA2FEF29-025C-4076-B268-A9B542610CE1}" dt="2024-02-22T05:46:16.774" v="934" actId="1076"/>
          <ac:picMkLst>
            <pc:docMk/>
            <pc:sldMk cId="80090182" sldId="305"/>
            <ac:picMk id="8" creationId="{03A24253-3F0F-577C-E66F-218FABB5B06B}"/>
          </ac:picMkLst>
        </pc:picChg>
      </pc:sldChg>
      <pc:sldChg chg="addSp modSp mod">
        <pc:chgData name="Leslie Luo" userId="30677c4b-07ee-47bf-8fb1-6f210903e5da" providerId="ADAL" clId="{FA2FEF29-025C-4076-B268-A9B542610CE1}" dt="2024-02-22T05:47:54.142" v="953" actId="1076"/>
        <pc:sldMkLst>
          <pc:docMk/>
          <pc:sldMk cId="3145340593" sldId="306"/>
        </pc:sldMkLst>
        <pc:picChg chg="add mod">
          <ac:chgData name="Leslie Luo" userId="30677c4b-07ee-47bf-8fb1-6f210903e5da" providerId="ADAL" clId="{FA2FEF29-025C-4076-B268-A9B542610CE1}" dt="2024-02-22T05:47:49.009" v="950" actId="1076"/>
          <ac:picMkLst>
            <pc:docMk/>
            <pc:sldMk cId="3145340593" sldId="306"/>
            <ac:picMk id="6" creationId="{6B3B6E74-C4C4-930E-FBE9-DC7838729C49}"/>
          </ac:picMkLst>
        </pc:picChg>
        <pc:picChg chg="add mod">
          <ac:chgData name="Leslie Luo" userId="30677c4b-07ee-47bf-8fb1-6f210903e5da" providerId="ADAL" clId="{FA2FEF29-025C-4076-B268-A9B542610CE1}" dt="2024-02-22T05:47:54.142" v="953" actId="1076"/>
          <ac:picMkLst>
            <pc:docMk/>
            <pc:sldMk cId="3145340593" sldId="306"/>
            <ac:picMk id="8" creationId="{61A6D5FA-8C63-EA91-C21F-18C44C9A9F78}"/>
          </ac:picMkLst>
        </pc:picChg>
      </pc:sldChg>
      <pc:sldChg chg="addSp modSp mod">
        <pc:chgData name="Leslie Luo" userId="30677c4b-07ee-47bf-8fb1-6f210903e5da" providerId="ADAL" clId="{FA2FEF29-025C-4076-B268-A9B542610CE1}" dt="2024-02-22T05:46:58.766" v="942" actId="1076"/>
        <pc:sldMkLst>
          <pc:docMk/>
          <pc:sldMk cId="1106727586" sldId="307"/>
        </pc:sldMkLst>
        <pc:picChg chg="add mod">
          <ac:chgData name="Leslie Luo" userId="30677c4b-07ee-47bf-8fb1-6f210903e5da" providerId="ADAL" clId="{FA2FEF29-025C-4076-B268-A9B542610CE1}" dt="2024-02-22T05:46:33.554" v="937" actId="1076"/>
          <ac:picMkLst>
            <pc:docMk/>
            <pc:sldMk cId="1106727586" sldId="307"/>
            <ac:picMk id="6" creationId="{EE107F0E-77AE-E322-CF4B-BBEFE847DEE1}"/>
          </ac:picMkLst>
        </pc:picChg>
        <pc:picChg chg="add mod">
          <ac:chgData name="Leslie Luo" userId="30677c4b-07ee-47bf-8fb1-6f210903e5da" providerId="ADAL" clId="{FA2FEF29-025C-4076-B268-A9B542610CE1}" dt="2024-02-22T05:46:58.766" v="942" actId="1076"/>
          <ac:picMkLst>
            <pc:docMk/>
            <pc:sldMk cId="1106727586" sldId="307"/>
            <ac:picMk id="8" creationId="{254FDA72-CC8B-4326-008C-CB95FC5C6A2D}"/>
          </ac:picMkLst>
        </pc:picChg>
      </pc:sldChg>
      <pc:sldChg chg="addSp modSp mod">
        <pc:chgData name="Leslie Luo" userId="30677c4b-07ee-47bf-8fb1-6f210903e5da" providerId="ADAL" clId="{FA2FEF29-025C-4076-B268-A9B542610CE1}" dt="2024-02-22T05:48:33.769" v="962" actId="1076"/>
        <pc:sldMkLst>
          <pc:docMk/>
          <pc:sldMk cId="706594483" sldId="308"/>
        </pc:sldMkLst>
        <pc:picChg chg="add mod">
          <ac:chgData name="Leslie Luo" userId="30677c4b-07ee-47bf-8fb1-6f210903e5da" providerId="ADAL" clId="{FA2FEF29-025C-4076-B268-A9B542610CE1}" dt="2024-02-22T05:48:11.506" v="957" actId="14100"/>
          <ac:picMkLst>
            <pc:docMk/>
            <pc:sldMk cId="706594483" sldId="308"/>
            <ac:picMk id="6" creationId="{2543097B-DC7C-1EC0-2E51-6EFCBF6A724D}"/>
          </ac:picMkLst>
        </pc:picChg>
        <pc:picChg chg="add mod">
          <ac:chgData name="Leslie Luo" userId="30677c4b-07ee-47bf-8fb1-6f210903e5da" providerId="ADAL" clId="{FA2FEF29-025C-4076-B268-A9B542610CE1}" dt="2024-02-22T05:48:33.769" v="962" actId="1076"/>
          <ac:picMkLst>
            <pc:docMk/>
            <pc:sldMk cId="706594483" sldId="308"/>
            <ac:picMk id="8" creationId="{AADCC9E3-53D8-43D3-B7B6-760A0DAA373F}"/>
          </ac:picMkLst>
        </pc:picChg>
      </pc:sldChg>
      <pc:sldChg chg="addSp modSp mod">
        <pc:chgData name="Leslie Luo" userId="30677c4b-07ee-47bf-8fb1-6f210903e5da" providerId="ADAL" clId="{FA2FEF29-025C-4076-B268-A9B542610CE1}" dt="2024-02-22T05:50:35.733" v="986" actId="1076"/>
        <pc:sldMkLst>
          <pc:docMk/>
          <pc:sldMk cId="1794738657" sldId="309"/>
        </pc:sldMkLst>
        <pc:spChg chg="mod">
          <ac:chgData name="Leslie Luo" userId="30677c4b-07ee-47bf-8fb1-6f210903e5da" providerId="ADAL" clId="{FA2FEF29-025C-4076-B268-A9B542610CE1}" dt="2024-02-22T05:50:29.485" v="983" actId="6549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Leslie Luo" userId="30677c4b-07ee-47bf-8fb1-6f210903e5da" providerId="ADAL" clId="{FA2FEF29-025C-4076-B268-A9B542610CE1}" dt="2024-02-22T05:50:35.733" v="986" actId="1076"/>
          <ac:picMkLst>
            <pc:docMk/>
            <pc:sldMk cId="1794738657" sldId="309"/>
            <ac:picMk id="6" creationId="{15982A13-98E3-D25B-B153-0B0A4A1D2319}"/>
          </ac:picMkLst>
        </pc:picChg>
      </pc:sldChg>
      <pc:sldChg chg="addSp modSp mod">
        <pc:chgData name="Leslie Luo" userId="30677c4b-07ee-47bf-8fb1-6f210903e5da" providerId="ADAL" clId="{FA2FEF29-025C-4076-B268-A9B542610CE1}" dt="2024-02-22T05:50:55.864" v="991" actId="1076"/>
        <pc:sldMkLst>
          <pc:docMk/>
          <pc:sldMk cId="4010014743" sldId="310"/>
        </pc:sldMkLst>
        <pc:spChg chg="mod">
          <ac:chgData name="Leslie Luo" userId="30677c4b-07ee-47bf-8fb1-6f210903e5da" providerId="ADAL" clId="{FA2FEF29-025C-4076-B268-A9B542610CE1}" dt="2024-02-22T05:50:49.576" v="987" actId="6549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Leslie Luo" userId="30677c4b-07ee-47bf-8fb1-6f210903e5da" providerId="ADAL" clId="{FA2FEF29-025C-4076-B268-A9B542610CE1}" dt="2024-02-22T05:50:55.864" v="991" actId="1076"/>
          <ac:picMkLst>
            <pc:docMk/>
            <pc:sldMk cId="4010014743" sldId="310"/>
            <ac:picMk id="6" creationId="{7C0BB3BC-06BC-78B3-7419-8E5042B5984F}"/>
          </ac:picMkLst>
        </pc:picChg>
      </pc:sldChg>
      <pc:sldChg chg="addSp modSp mod">
        <pc:chgData name="Leslie Luo" userId="30677c4b-07ee-47bf-8fb1-6f210903e5da" providerId="ADAL" clId="{FA2FEF29-025C-4076-B268-A9B542610CE1}" dt="2024-02-22T05:51:15.994" v="995" actId="14100"/>
        <pc:sldMkLst>
          <pc:docMk/>
          <pc:sldMk cId="2735560525" sldId="311"/>
        </pc:sldMkLst>
        <pc:spChg chg="mod">
          <ac:chgData name="Leslie Luo" userId="30677c4b-07ee-47bf-8fb1-6f210903e5da" providerId="ADAL" clId="{FA2FEF29-025C-4076-B268-A9B542610CE1}" dt="2024-02-22T05:51:00.998" v="992" actId="6549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Leslie Luo" userId="30677c4b-07ee-47bf-8fb1-6f210903e5da" providerId="ADAL" clId="{FA2FEF29-025C-4076-B268-A9B542610CE1}" dt="2024-02-22T05:51:15.994" v="995" actId="14100"/>
          <ac:picMkLst>
            <pc:docMk/>
            <pc:sldMk cId="2735560525" sldId="311"/>
            <ac:picMk id="6" creationId="{ED54B0F7-B89B-D481-0F12-E934F2532C7C}"/>
          </ac:picMkLst>
        </pc:picChg>
      </pc:sldChg>
      <pc:sldChg chg="addSp modSp mod">
        <pc:chgData name="Leslie Luo" userId="30677c4b-07ee-47bf-8fb1-6f210903e5da" providerId="ADAL" clId="{FA2FEF29-025C-4076-B268-A9B542610CE1}" dt="2024-02-22T05:51:34.957" v="998" actId="1076"/>
        <pc:sldMkLst>
          <pc:docMk/>
          <pc:sldMk cId="1434679925" sldId="312"/>
        </pc:sldMkLst>
        <pc:spChg chg="mod">
          <ac:chgData name="Leslie Luo" userId="30677c4b-07ee-47bf-8fb1-6f210903e5da" providerId="ADAL" clId="{FA2FEF29-025C-4076-B268-A9B542610CE1}" dt="2024-02-22T05:51:20.893" v="996" actId="6549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Leslie Luo" userId="30677c4b-07ee-47bf-8fb1-6f210903e5da" providerId="ADAL" clId="{FA2FEF29-025C-4076-B268-A9B542610CE1}" dt="2024-02-22T05:51:34.957" v="998" actId="1076"/>
          <ac:picMkLst>
            <pc:docMk/>
            <pc:sldMk cId="1434679925" sldId="312"/>
            <ac:picMk id="6" creationId="{3B50F0CB-31FB-326D-7E83-F989A5D3EFD1}"/>
          </ac:picMkLst>
        </pc:picChg>
      </pc:sldChg>
      <pc:sldChg chg="addSp modSp mod">
        <pc:chgData name="Leslie Luo" userId="30677c4b-07ee-47bf-8fb1-6f210903e5da" providerId="ADAL" clId="{FA2FEF29-025C-4076-B268-A9B542610CE1}" dt="2024-02-22T05:52:33.132" v="1006" actId="1076"/>
        <pc:sldMkLst>
          <pc:docMk/>
          <pc:sldMk cId="1756972646" sldId="313"/>
        </pc:sldMkLst>
        <pc:spChg chg="mod">
          <ac:chgData name="Leslie Luo" userId="30677c4b-07ee-47bf-8fb1-6f210903e5da" providerId="ADAL" clId="{FA2FEF29-025C-4076-B268-A9B542610CE1}" dt="2024-02-22T05:52:08.602" v="1004" actId="6549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Leslie Luo" userId="30677c4b-07ee-47bf-8fb1-6f210903e5da" providerId="ADAL" clId="{FA2FEF29-025C-4076-B268-A9B542610CE1}" dt="2024-02-22T05:52:33.132" v="1006" actId="1076"/>
          <ac:picMkLst>
            <pc:docMk/>
            <pc:sldMk cId="1756972646" sldId="313"/>
            <ac:picMk id="6" creationId="{64F5CC76-14D5-4875-4A36-8F8AD0D8C1E1}"/>
          </ac:picMkLst>
        </pc:picChg>
      </pc:sldChg>
      <pc:sldChg chg="addSp modSp mod">
        <pc:chgData name="Leslie Luo" userId="30677c4b-07ee-47bf-8fb1-6f210903e5da" providerId="ADAL" clId="{FA2FEF29-025C-4076-B268-A9B542610CE1}" dt="2024-02-22T05:51:59.620" v="1003" actId="1076"/>
        <pc:sldMkLst>
          <pc:docMk/>
          <pc:sldMk cId="639399535" sldId="314"/>
        </pc:sldMkLst>
        <pc:spChg chg="mod">
          <ac:chgData name="Leslie Luo" userId="30677c4b-07ee-47bf-8fb1-6f210903e5da" providerId="ADAL" clId="{FA2FEF29-025C-4076-B268-A9B542610CE1}" dt="2024-02-22T05:51:38.873" v="999" actId="6549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Leslie Luo" userId="30677c4b-07ee-47bf-8fb1-6f210903e5da" providerId="ADAL" clId="{FA2FEF29-025C-4076-B268-A9B542610CE1}" dt="2024-02-22T05:51:59.620" v="1003" actId="1076"/>
          <ac:picMkLst>
            <pc:docMk/>
            <pc:sldMk cId="639399535" sldId="314"/>
            <ac:picMk id="3" creationId="{C598E7A4-4033-59E0-035F-CEC2615926EE}"/>
          </ac:picMkLst>
        </pc:picChg>
      </pc:sldChg>
      <pc:sldChg chg="addSp modSp mod">
        <pc:chgData name="Leslie Luo" userId="30677c4b-07ee-47bf-8fb1-6f210903e5da" providerId="ADAL" clId="{FA2FEF29-025C-4076-B268-A9B542610CE1}" dt="2024-02-22T05:52:56.078" v="1011" actId="14100"/>
        <pc:sldMkLst>
          <pc:docMk/>
          <pc:sldMk cId="3566646398" sldId="315"/>
        </pc:sldMkLst>
        <pc:spChg chg="mod">
          <ac:chgData name="Leslie Luo" userId="30677c4b-07ee-47bf-8fb1-6f210903e5da" providerId="ADAL" clId="{FA2FEF29-025C-4076-B268-A9B542610CE1}" dt="2024-02-22T05:52:36.391" v="1007" actId="6549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Leslie Luo" userId="30677c4b-07ee-47bf-8fb1-6f210903e5da" providerId="ADAL" clId="{FA2FEF29-025C-4076-B268-A9B542610CE1}" dt="2024-02-22T05:52:56.078" v="1011" actId="14100"/>
          <ac:picMkLst>
            <pc:docMk/>
            <pc:sldMk cId="3566646398" sldId="315"/>
            <ac:picMk id="6" creationId="{1267CB26-FA0E-7233-64A3-A39C8733F395}"/>
          </ac:picMkLst>
        </pc:picChg>
      </pc:sldChg>
      <pc:sldChg chg="addSp modSp mod">
        <pc:chgData name="Leslie Luo" userId="30677c4b-07ee-47bf-8fb1-6f210903e5da" providerId="ADAL" clId="{FA2FEF29-025C-4076-B268-A9B542610CE1}" dt="2024-02-22T05:53:20.158" v="1018" actId="1076"/>
        <pc:sldMkLst>
          <pc:docMk/>
          <pc:sldMk cId="1398439132" sldId="316"/>
        </pc:sldMkLst>
        <pc:spChg chg="mod">
          <ac:chgData name="Leslie Luo" userId="30677c4b-07ee-47bf-8fb1-6f210903e5da" providerId="ADAL" clId="{FA2FEF29-025C-4076-B268-A9B542610CE1}" dt="2024-02-22T05:53:01.894" v="1015" actId="5793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Leslie Luo" userId="30677c4b-07ee-47bf-8fb1-6f210903e5da" providerId="ADAL" clId="{FA2FEF29-025C-4076-B268-A9B542610CE1}" dt="2024-02-22T05:53:20.158" v="1018" actId="1076"/>
          <ac:picMkLst>
            <pc:docMk/>
            <pc:sldMk cId="1398439132" sldId="316"/>
            <ac:picMk id="6" creationId="{5DB3E76E-267F-561C-0C52-926212AA0A76}"/>
          </ac:picMkLst>
        </pc:picChg>
      </pc:sldChg>
      <pc:sldChg chg="addSp delSp modSp mod">
        <pc:chgData name="Leslie Luo" userId="30677c4b-07ee-47bf-8fb1-6f210903e5da" providerId="ADAL" clId="{FA2FEF29-025C-4076-B268-A9B542610CE1}" dt="2024-02-22T05:53:50.020" v="1027" actId="478"/>
        <pc:sldMkLst>
          <pc:docMk/>
          <pc:sldMk cId="3975168428" sldId="317"/>
        </pc:sldMkLst>
        <pc:spChg chg="mod">
          <ac:chgData name="Leslie Luo" userId="30677c4b-07ee-47bf-8fb1-6f210903e5da" providerId="ADAL" clId="{FA2FEF29-025C-4076-B268-A9B542610CE1}" dt="2024-02-22T05:53:42.687" v="1023" actId="1076"/>
          <ac:spMkLst>
            <pc:docMk/>
            <pc:sldMk cId="3975168428" sldId="317"/>
            <ac:spMk id="5" creationId="{1B07C49E-AFFC-EC46-8930-E4D428F5F943}"/>
          </ac:spMkLst>
        </pc:spChg>
        <pc:picChg chg="add del mod">
          <ac:chgData name="Leslie Luo" userId="30677c4b-07ee-47bf-8fb1-6f210903e5da" providerId="ADAL" clId="{FA2FEF29-025C-4076-B268-A9B542610CE1}" dt="2024-02-22T05:53:50.020" v="1027" actId="478"/>
          <ac:picMkLst>
            <pc:docMk/>
            <pc:sldMk cId="3975168428" sldId="317"/>
            <ac:picMk id="6" creationId="{CD205574-EDF4-C6CB-91B3-5F8234660AE2}"/>
          </ac:picMkLst>
        </pc:picChg>
        <pc:picChg chg="add mod">
          <ac:chgData name="Leslie Luo" userId="30677c4b-07ee-47bf-8fb1-6f210903e5da" providerId="ADAL" clId="{FA2FEF29-025C-4076-B268-A9B542610CE1}" dt="2024-02-22T05:53:48.003" v="1026" actId="571"/>
          <ac:picMkLst>
            <pc:docMk/>
            <pc:sldMk cId="3975168428" sldId="317"/>
            <ac:picMk id="7" creationId="{21340DAF-4A6F-6F9B-A2B0-87E9C3E54DD6}"/>
          </ac:picMkLst>
        </pc:picChg>
      </pc:sldChg>
      <pc:sldChg chg="addSp delSp modSp mod">
        <pc:chgData name="Leslie Luo" userId="30677c4b-07ee-47bf-8fb1-6f210903e5da" providerId="ADAL" clId="{FA2FEF29-025C-4076-B268-A9B542610CE1}" dt="2024-02-22T06:00:39.905" v="1352" actId="20577"/>
        <pc:sldMkLst>
          <pc:docMk/>
          <pc:sldMk cId="239597884" sldId="318"/>
        </pc:sldMkLst>
        <pc:spChg chg="mod">
          <ac:chgData name="Leslie Luo" userId="30677c4b-07ee-47bf-8fb1-6f210903e5da" providerId="ADAL" clId="{FA2FEF29-025C-4076-B268-A9B542610CE1}" dt="2024-02-22T06:00:39.905" v="1352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Leslie Luo" userId="30677c4b-07ee-47bf-8fb1-6f210903e5da" providerId="ADAL" clId="{FA2FEF29-025C-4076-B268-A9B542610CE1}" dt="2024-02-22T05:59:17.601" v="1236" actId="20577"/>
          <ac:spMkLst>
            <pc:docMk/>
            <pc:sldMk cId="239597884" sldId="318"/>
            <ac:spMk id="8" creationId="{2E0ECA32-E146-40DA-85CD-9677244BC3EC}"/>
          </ac:spMkLst>
        </pc:spChg>
        <pc:picChg chg="add del mod">
          <ac:chgData name="Leslie Luo" userId="30677c4b-07ee-47bf-8fb1-6f210903e5da" providerId="ADAL" clId="{FA2FEF29-025C-4076-B268-A9B542610CE1}" dt="2024-02-22T05:58:33.591" v="1202" actId="478"/>
          <ac:picMkLst>
            <pc:docMk/>
            <pc:sldMk cId="239597884" sldId="318"/>
            <ac:picMk id="4" creationId="{564F2A30-AFAE-C416-8C13-70552E9C7A8B}"/>
          </ac:picMkLst>
        </pc:picChg>
        <pc:picChg chg="add mod">
          <ac:chgData name="Leslie Luo" userId="30677c4b-07ee-47bf-8fb1-6f210903e5da" providerId="ADAL" clId="{FA2FEF29-025C-4076-B268-A9B542610CE1}" dt="2024-02-22T06:00:35.706" v="1339" actId="1076"/>
          <ac:picMkLst>
            <pc:docMk/>
            <pc:sldMk cId="239597884" sldId="318"/>
            <ac:picMk id="7" creationId="{1D64B1D7-8A14-56AF-3337-D5EBC490A8D4}"/>
          </ac:picMkLst>
        </pc:picChg>
      </pc:sldChg>
      <pc:sldChg chg="addSp modSp mod">
        <pc:chgData name="Leslie Luo" userId="30677c4b-07ee-47bf-8fb1-6f210903e5da" providerId="ADAL" clId="{FA2FEF29-025C-4076-B268-A9B542610CE1}" dt="2024-02-22T06:03:12.331" v="1536" actId="1076"/>
        <pc:sldMkLst>
          <pc:docMk/>
          <pc:sldMk cId="232499080" sldId="319"/>
        </pc:sldMkLst>
        <pc:spChg chg="mod">
          <ac:chgData name="Leslie Luo" userId="30677c4b-07ee-47bf-8fb1-6f210903e5da" providerId="ADAL" clId="{FA2FEF29-025C-4076-B268-A9B542610CE1}" dt="2024-02-22T06:03:03.749" v="1533" actId="14100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Leslie Luo" userId="30677c4b-07ee-47bf-8fb1-6f210903e5da" providerId="ADAL" clId="{FA2FEF29-025C-4076-B268-A9B542610CE1}" dt="2024-02-22T06:01:52.294" v="1397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Leslie Luo" userId="30677c4b-07ee-47bf-8fb1-6f210903e5da" providerId="ADAL" clId="{FA2FEF29-025C-4076-B268-A9B542610CE1}" dt="2024-02-22T06:03:12.331" v="1536" actId="1076"/>
          <ac:picMkLst>
            <pc:docMk/>
            <pc:sldMk cId="232499080" sldId="319"/>
            <ac:picMk id="4" creationId="{7AAA7B4C-3017-385E-1456-9406CF0656E8}"/>
          </ac:picMkLst>
        </pc:picChg>
      </pc:sldChg>
      <pc:sldChg chg="addSp modSp mod">
        <pc:chgData name="Leslie Luo" userId="30677c4b-07ee-47bf-8fb1-6f210903e5da" providerId="ADAL" clId="{FA2FEF29-025C-4076-B268-A9B542610CE1}" dt="2024-02-22T06:19:08.230" v="1908" actId="1076"/>
        <pc:sldMkLst>
          <pc:docMk/>
          <pc:sldMk cId="3645034231" sldId="320"/>
        </pc:sldMkLst>
        <pc:spChg chg="mod">
          <ac:chgData name="Leslie Luo" userId="30677c4b-07ee-47bf-8fb1-6f210903e5da" providerId="ADAL" clId="{FA2FEF29-025C-4076-B268-A9B542610CE1}" dt="2024-02-22T06:19:03.714" v="1906" actId="14100"/>
          <ac:spMkLst>
            <pc:docMk/>
            <pc:sldMk cId="3645034231" sldId="320"/>
            <ac:spMk id="5" creationId="{1B07C49E-AFFC-EC46-8930-E4D428F5F943}"/>
          </ac:spMkLst>
        </pc:spChg>
        <pc:spChg chg="mod">
          <ac:chgData name="Leslie Luo" userId="30677c4b-07ee-47bf-8fb1-6f210903e5da" providerId="ADAL" clId="{FA2FEF29-025C-4076-B268-A9B542610CE1}" dt="2024-02-22T06:17:02.909" v="1890" actId="20577"/>
          <ac:spMkLst>
            <pc:docMk/>
            <pc:sldMk cId="3645034231" sldId="320"/>
            <ac:spMk id="9" creationId="{533106AC-60D7-46AE-8E64-7B84ABDBD099}"/>
          </ac:spMkLst>
        </pc:spChg>
        <pc:picChg chg="add mod">
          <ac:chgData name="Leslie Luo" userId="30677c4b-07ee-47bf-8fb1-6f210903e5da" providerId="ADAL" clId="{FA2FEF29-025C-4076-B268-A9B542610CE1}" dt="2024-02-22T06:19:08.230" v="1908" actId="1076"/>
          <ac:picMkLst>
            <pc:docMk/>
            <pc:sldMk cId="3645034231" sldId="320"/>
            <ac:picMk id="3" creationId="{09370DFE-0AC7-904C-2734-C97B3FA463F8}"/>
          </ac:picMkLst>
        </pc:picChg>
      </pc:sldChg>
      <pc:sldChg chg="addSp modSp mod">
        <pc:chgData name="Leslie Luo" userId="30677c4b-07ee-47bf-8fb1-6f210903e5da" providerId="ADAL" clId="{FA2FEF29-025C-4076-B268-A9B542610CE1}" dt="2024-02-22T06:05:32.075" v="1615" actId="20577"/>
        <pc:sldMkLst>
          <pc:docMk/>
          <pc:sldMk cId="700132931" sldId="322"/>
        </pc:sldMkLst>
        <pc:spChg chg="mod">
          <ac:chgData name="Leslie Luo" userId="30677c4b-07ee-47bf-8fb1-6f210903e5da" providerId="ADAL" clId="{FA2FEF29-025C-4076-B268-A9B542610CE1}" dt="2024-02-22T06:05:32.075" v="1615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Leslie Luo" userId="30677c4b-07ee-47bf-8fb1-6f210903e5da" providerId="ADAL" clId="{FA2FEF29-025C-4076-B268-A9B542610CE1}" dt="2024-02-22T06:04:12.022" v="1555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Leslie Luo" userId="30677c4b-07ee-47bf-8fb1-6f210903e5da" providerId="ADAL" clId="{FA2FEF29-025C-4076-B268-A9B542610CE1}" dt="2024-02-22T06:05:13.962" v="1562" actId="1076"/>
          <ac:picMkLst>
            <pc:docMk/>
            <pc:sldMk cId="700132931" sldId="322"/>
            <ac:picMk id="4" creationId="{D3821058-A451-AF80-A4E1-6D6352296ECD}"/>
          </ac:picMkLst>
        </pc:picChg>
      </pc:sldChg>
      <pc:sldChg chg="addSp modSp mod">
        <pc:chgData name="Leslie Luo" userId="30677c4b-07ee-47bf-8fb1-6f210903e5da" providerId="ADAL" clId="{FA2FEF29-025C-4076-B268-A9B542610CE1}" dt="2024-02-22T06:07:02.878" v="1697" actId="20577"/>
        <pc:sldMkLst>
          <pc:docMk/>
          <pc:sldMk cId="1866160706" sldId="323"/>
        </pc:sldMkLst>
        <pc:spChg chg="mod">
          <ac:chgData name="Leslie Luo" userId="30677c4b-07ee-47bf-8fb1-6f210903e5da" providerId="ADAL" clId="{FA2FEF29-025C-4076-B268-A9B542610CE1}" dt="2024-02-22T06:07:02.878" v="1697" actId="20577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Leslie Luo" userId="30677c4b-07ee-47bf-8fb1-6f210903e5da" providerId="ADAL" clId="{FA2FEF29-025C-4076-B268-A9B542610CE1}" dt="2024-02-22T06:06:55.031" v="1686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Leslie Luo" userId="30677c4b-07ee-47bf-8fb1-6f210903e5da" providerId="ADAL" clId="{FA2FEF29-025C-4076-B268-A9B542610CE1}" dt="2024-02-22T06:06:29.366" v="1644" actId="1076"/>
          <ac:picMkLst>
            <pc:docMk/>
            <pc:sldMk cId="1866160706" sldId="323"/>
            <ac:picMk id="4" creationId="{25AA222D-33ED-5307-9388-9E066F96E45A}"/>
          </ac:picMkLst>
        </pc:picChg>
      </pc:sldChg>
      <pc:sldChg chg="addSp modSp mod">
        <pc:chgData name="Leslie Luo" userId="30677c4b-07ee-47bf-8fb1-6f210903e5da" providerId="ADAL" clId="{FA2FEF29-025C-4076-B268-A9B542610CE1}" dt="2024-02-22T06:09:02.827" v="1802" actId="20577"/>
        <pc:sldMkLst>
          <pc:docMk/>
          <pc:sldMk cId="252359608" sldId="324"/>
        </pc:sldMkLst>
        <pc:spChg chg="mod">
          <ac:chgData name="Leslie Luo" userId="30677c4b-07ee-47bf-8fb1-6f210903e5da" providerId="ADAL" clId="{FA2FEF29-025C-4076-B268-A9B542610CE1}" dt="2024-02-22T06:08:36.413" v="1744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Leslie Luo" userId="30677c4b-07ee-47bf-8fb1-6f210903e5da" providerId="ADAL" clId="{FA2FEF29-025C-4076-B268-A9B542610CE1}" dt="2024-02-22T06:09:02.827" v="1802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Leslie Luo" userId="30677c4b-07ee-47bf-8fb1-6f210903e5da" providerId="ADAL" clId="{FA2FEF29-025C-4076-B268-A9B542610CE1}" dt="2024-02-22T06:08:34.097" v="1737" actId="1076"/>
          <ac:picMkLst>
            <pc:docMk/>
            <pc:sldMk cId="252359608" sldId="324"/>
            <ac:picMk id="4" creationId="{D8EC2E1E-419D-6A6D-AEF4-F185BBB86F75}"/>
          </ac:picMkLst>
        </pc:picChg>
      </pc:sldChg>
      <pc:sldChg chg="modSp mod">
        <pc:chgData name="Leslie Luo" userId="30677c4b-07ee-47bf-8fb1-6f210903e5da" providerId="ADAL" clId="{FA2FEF29-025C-4076-B268-A9B542610CE1}" dt="2024-02-22T03:52:33.681" v="33" actId="20577"/>
        <pc:sldMkLst>
          <pc:docMk/>
          <pc:sldMk cId="1277611629" sldId="327"/>
        </pc:sldMkLst>
        <pc:spChg chg="mod">
          <ac:chgData name="Leslie Luo" userId="30677c4b-07ee-47bf-8fb1-6f210903e5da" providerId="ADAL" clId="{FA2FEF29-025C-4076-B268-A9B542610CE1}" dt="2024-02-22T03:52:33.681" v="33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Leslie Luo" userId="30677c4b-07ee-47bf-8fb1-6f210903e5da" providerId="ADAL" clId="{FA2FEF29-025C-4076-B268-A9B542610CE1}" dt="2024-02-22T03:59:31.465" v="51" actId="20577"/>
        <pc:sldMkLst>
          <pc:docMk/>
          <pc:sldMk cId="2560061391" sldId="332"/>
        </pc:sldMkLst>
        <pc:spChg chg="mod">
          <ac:chgData name="Leslie Luo" userId="30677c4b-07ee-47bf-8fb1-6f210903e5da" providerId="ADAL" clId="{FA2FEF29-025C-4076-B268-A9B542610CE1}" dt="2024-02-22T03:59:31.465" v="51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addSp modSp add mod setBg">
        <pc:chgData name="Leslie Luo" userId="30677c4b-07ee-47bf-8fb1-6f210903e5da" providerId="ADAL" clId="{FA2FEF29-025C-4076-B268-A9B542610CE1}" dt="2024-02-22T05:23:22.303" v="899" actId="1076"/>
        <pc:sldMkLst>
          <pc:docMk/>
          <pc:sldMk cId="413727965" sldId="333"/>
        </pc:sldMkLst>
        <pc:spChg chg="mod">
          <ac:chgData name="Leslie Luo" userId="30677c4b-07ee-47bf-8fb1-6f210903e5da" providerId="ADAL" clId="{FA2FEF29-025C-4076-B268-A9B542610CE1}" dt="2024-02-22T05:23:19.919" v="898" actId="1076"/>
          <ac:spMkLst>
            <pc:docMk/>
            <pc:sldMk cId="413727965" sldId="333"/>
            <ac:spMk id="8" creationId="{C7B9C153-C85C-3240-8E7E-523FBC004564}"/>
          </ac:spMkLst>
        </pc:spChg>
        <pc:picChg chg="add mod">
          <ac:chgData name="Leslie Luo" userId="30677c4b-07ee-47bf-8fb1-6f210903e5da" providerId="ADAL" clId="{FA2FEF29-025C-4076-B268-A9B542610CE1}" dt="2024-02-22T05:23:22.303" v="899" actId="1076"/>
          <ac:picMkLst>
            <pc:docMk/>
            <pc:sldMk cId="413727965" sldId="333"/>
            <ac:picMk id="3" creationId="{FB4713E6-3704-BCC3-6A64-32AFCFFB5880}"/>
          </ac:picMkLst>
        </pc:picChg>
      </pc:sldChg>
      <pc:sldChg chg="addSp modSp add mod setBg">
        <pc:chgData name="Leslie Luo" userId="30677c4b-07ee-47bf-8fb1-6f210903e5da" providerId="ADAL" clId="{FA2FEF29-025C-4076-B268-A9B542610CE1}" dt="2024-02-22T05:22:00.815" v="890" actId="1076"/>
        <pc:sldMkLst>
          <pc:docMk/>
          <pc:sldMk cId="1135608015" sldId="334"/>
        </pc:sldMkLst>
        <pc:spChg chg="mod">
          <ac:chgData name="Leslie Luo" userId="30677c4b-07ee-47bf-8fb1-6f210903e5da" providerId="ADAL" clId="{FA2FEF29-025C-4076-B268-A9B542610CE1}" dt="2024-02-22T05:21:58.916" v="889" actId="1076"/>
          <ac:spMkLst>
            <pc:docMk/>
            <pc:sldMk cId="1135608015" sldId="334"/>
            <ac:spMk id="8" creationId="{C7B9C153-C85C-3240-8E7E-523FBC004564}"/>
          </ac:spMkLst>
        </pc:spChg>
        <pc:picChg chg="add mod">
          <ac:chgData name="Leslie Luo" userId="30677c4b-07ee-47bf-8fb1-6f210903e5da" providerId="ADAL" clId="{FA2FEF29-025C-4076-B268-A9B542610CE1}" dt="2024-02-22T05:22:00.815" v="890" actId="1076"/>
          <ac:picMkLst>
            <pc:docMk/>
            <pc:sldMk cId="1135608015" sldId="334"/>
            <ac:picMk id="3" creationId="{3FDEC136-593B-87D7-6426-4449F1032CA7}"/>
          </ac:picMkLst>
        </pc:picChg>
      </pc:sldChg>
      <pc:sldChg chg="modSp new del mod">
        <pc:chgData name="Leslie Luo" userId="30677c4b-07ee-47bf-8fb1-6f210903e5da" providerId="ADAL" clId="{FA2FEF29-025C-4076-B268-A9B542610CE1}" dt="2024-02-22T06:20:25.734" v="1949" actId="47"/>
        <pc:sldMkLst>
          <pc:docMk/>
          <pc:sldMk cId="1602626876" sldId="335"/>
        </pc:sldMkLst>
        <pc:spChg chg="mod">
          <ac:chgData name="Leslie Luo" userId="30677c4b-07ee-47bf-8fb1-6f210903e5da" providerId="ADAL" clId="{FA2FEF29-025C-4076-B268-A9B542610CE1}" dt="2024-02-22T06:20:16.230" v="1943"/>
          <ac:spMkLst>
            <pc:docMk/>
            <pc:sldMk cId="1602626876" sldId="335"/>
            <ac:spMk id="2" creationId="{1005587F-6A10-586F-FDFD-60EF8687F338}"/>
          </ac:spMkLst>
        </pc:spChg>
        <pc:spChg chg="mod">
          <ac:chgData name="Leslie Luo" userId="30677c4b-07ee-47bf-8fb1-6f210903e5da" providerId="ADAL" clId="{FA2FEF29-025C-4076-B268-A9B542610CE1}" dt="2024-02-22T06:20:23.687" v="1948"/>
          <ac:spMkLst>
            <pc:docMk/>
            <pc:sldMk cId="1602626876" sldId="335"/>
            <ac:spMk id="3" creationId="{90BE262B-FDF8-30A4-6338-E26889FF3AE5}"/>
          </ac:spMkLst>
        </pc:spChg>
      </pc:sldChg>
      <pc:sldChg chg="add del setBg">
        <pc:chgData name="Leslie Luo" userId="30677c4b-07ee-47bf-8fb1-6f210903e5da" providerId="ADAL" clId="{FA2FEF29-025C-4076-B268-A9B542610CE1}" dt="2024-02-22T06:19:20.973" v="1912" actId="47"/>
        <pc:sldMkLst>
          <pc:docMk/>
          <pc:sldMk cId="3627644231" sldId="335"/>
        </pc:sldMkLst>
      </pc:sldChg>
      <pc:sldChg chg="new del">
        <pc:chgData name="Leslie Luo" userId="30677c4b-07ee-47bf-8fb1-6f210903e5da" providerId="ADAL" clId="{FA2FEF29-025C-4076-B268-A9B542610CE1}" dt="2024-02-22T06:19:16.895" v="1910" actId="47"/>
        <pc:sldMkLst>
          <pc:docMk/>
          <pc:sldMk cId="4166346896" sldId="335"/>
        </pc:sldMkLst>
      </pc:sldChg>
      <pc:sldChg chg="modSp add mod setBg">
        <pc:chgData name="Leslie Luo" userId="30677c4b-07ee-47bf-8fb1-6f210903e5da" providerId="ADAL" clId="{FA2FEF29-025C-4076-B268-A9B542610CE1}" dt="2024-02-22T06:20:35.748" v="1953" actId="15"/>
        <pc:sldMkLst>
          <pc:docMk/>
          <pc:sldMk cId="2580525972" sldId="336"/>
        </pc:sldMkLst>
        <pc:spChg chg="mod">
          <ac:chgData name="Leslie Luo" userId="30677c4b-07ee-47bf-8fb1-6f210903e5da" providerId="ADAL" clId="{FA2FEF29-025C-4076-B268-A9B542610CE1}" dt="2024-02-22T06:20:35.748" v="1953" actId="15"/>
          <ac:spMkLst>
            <pc:docMk/>
            <pc:sldMk cId="2580525972" sldId="336"/>
            <ac:spMk id="5" creationId="{28684E62-A9F8-4E7A-AB01-78893062A1B4}"/>
          </ac:spMkLst>
        </pc:spChg>
        <pc:spChg chg="mod">
          <ac:chgData name="Leslie Luo" userId="30677c4b-07ee-47bf-8fb1-6f210903e5da" providerId="ADAL" clId="{FA2FEF29-025C-4076-B268-A9B542610CE1}" dt="2024-02-22T06:20:19.564" v="1947"/>
          <ac:spMkLst>
            <pc:docMk/>
            <pc:sldMk cId="2580525972" sldId="336"/>
            <ac:spMk id="11" creationId="{60F8A56C-5EE1-4DBF-842D-C2A130AA680E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322A7D-B1F8-4DAD-B272-BFE096075FA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34333DE-8DE5-4054-AA01-3111FC738A7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sz="1200" b="1" i="0" dirty="0"/>
            <a:t>Identify Data Sources</a:t>
          </a:r>
        </a:p>
        <a:p>
          <a:pPr>
            <a:buFont typeface="Arial" panose="020B0604020202020204" pitchFamily="34" charset="0"/>
            <a:buChar char="•"/>
          </a:pPr>
          <a:endParaRPr lang="en-AU" sz="1200" b="0" i="0" dirty="0"/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SpaceX's website</a:t>
          </a:r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Aerospace databases</a:t>
          </a:r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Government and industry reports</a:t>
          </a:r>
          <a:endParaRPr lang="en-AU" sz="1200" dirty="0"/>
        </a:p>
      </dgm:t>
    </dgm:pt>
    <dgm:pt modelId="{E83C99EB-1EDE-4EB1-A691-4A513F3EC0E0}" type="parTrans" cxnId="{70E3A0CD-681C-4019-85D5-329460B1A7D1}">
      <dgm:prSet/>
      <dgm:spPr/>
      <dgm:t>
        <a:bodyPr/>
        <a:lstStyle/>
        <a:p>
          <a:endParaRPr lang="en-AU" sz="1200"/>
        </a:p>
      </dgm:t>
    </dgm:pt>
    <dgm:pt modelId="{BF3BA3EA-CEAD-4275-8359-46151464F798}" type="sibTrans" cxnId="{70E3A0CD-681C-4019-85D5-329460B1A7D1}">
      <dgm:prSet/>
      <dgm:spPr/>
      <dgm:t>
        <a:bodyPr/>
        <a:lstStyle/>
        <a:p>
          <a:endParaRPr lang="en-AU" sz="1200"/>
        </a:p>
      </dgm:t>
    </dgm:pt>
    <dgm:pt modelId="{96AE7848-CCF2-46F6-AF61-49BFEDE2490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sz="1200" b="1" i="0" dirty="0"/>
            <a:t>Data Extraction</a:t>
          </a:r>
        </a:p>
        <a:p>
          <a:pPr>
            <a:buFont typeface="Arial" panose="020B0604020202020204" pitchFamily="34" charset="0"/>
            <a:buChar char="•"/>
          </a:pPr>
          <a:endParaRPr lang="en-AU" sz="1200" b="0" i="0" dirty="0"/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Use of APIs for structured data</a:t>
          </a:r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Web scraping for unstructured data</a:t>
          </a:r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Manual collection for non-digital sources</a:t>
          </a:r>
          <a:endParaRPr lang="en-AU" sz="1200" dirty="0"/>
        </a:p>
      </dgm:t>
    </dgm:pt>
    <dgm:pt modelId="{69E04A79-865F-48E3-BB75-708E4EE13E37}" type="parTrans" cxnId="{A1AF0D64-2EC4-4675-AF90-3F70F5C989A6}">
      <dgm:prSet/>
      <dgm:spPr/>
      <dgm:t>
        <a:bodyPr/>
        <a:lstStyle/>
        <a:p>
          <a:endParaRPr lang="en-AU" sz="1200"/>
        </a:p>
      </dgm:t>
    </dgm:pt>
    <dgm:pt modelId="{E2E5FCAF-D31F-4A9A-ADC4-E01DCCA9073E}" type="sibTrans" cxnId="{A1AF0D64-2EC4-4675-AF90-3F70F5C989A6}">
      <dgm:prSet/>
      <dgm:spPr/>
      <dgm:t>
        <a:bodyPr/>
        <a:lstStyle/>
        <a:p>
          <a:endParaRPr lang="en-AU" sz="1200"/>
        </a:p>
      </dgm:t>
    </dgm:pt>
    <dgm:pt modelId="{6ED97F5D-6BFC-4598-8775-1871118D6D1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sz="1200" b="1" i="0" dirty="0"/>
            <a:t>Data Cleaning</a:t>
          </a:r>
        </a:p>
        <a:p>
          <a:pPr>
            <a:buFont typeface="Arial" panose="020B0604020202020204" pitchFamily="34" charset="0"/>
            <a:buChar char="•"/>
          </a:pPr>
          <a:endParaRPr lang="en-AU" sz="1200" b="0" i="0" dirty="0"/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Format standardization</a:t>
          </a:r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Missing value treatment</a:t>
          </a:r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Outlier detection and handling</a:t>
          </a:r>
          <a:endParaRPr lang="en-AU" sz="1200" dirty="0"/>
        </a:p>
      </dgm:t>
    </dgm:pt>
    <dgm:pt modelId="{7FF57CEB-6621-4BE6-934B-4E3401CC6B5E}" type="parTrans" cxnId="{BF82FCAE-FC9E-48D6-8842-91F250B71D9A}">
      <dgm:prSet/>
      <dgm:spPr/>
      <dgm:t>
        <a:bodyPr/>
        <a:lstStyle/>
        <a:p>
          <a:endParaRPr lang="en-AU" sz="1200"/>
        </a:p>
      </dgm:t>
    </dgm:pt>
    <dgm:pt modelId="{B04E7918-8A67-4664-B7E8-5D9F52D6B36E}" type="sibTrans" cxnId="{BF82FCAE-FC9E-48D6-8842-91F250B71D9A}">
      <dgm:prSet/>
      <dgm:spPr/>
      <dgm:t>
        <a:bodyPr/>
        <a:lstStyle/>
        <a:p>
          <a:endParaRPr lang="en-AU" sz="1200"/>
        </a:p>
      </dgm:t>
    </dgm:pt>
    <dgm:pt modelId="{21DC6523-6869-4426-93D2-1184923238F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sz="1200" b="1" i="0" dirty="0"/>
            <a:t>Feature Selection</a:t>
          </a:r>
        </a:p>
        <a:p>
          <a:pPr>
            <a:buFont typeface="Arial" panose="020B0604020202020204" pitchFamily="34" charset="0"/>
            <a:buChar char="•"/>
          </a:pPr>
          <a:endParaRPr lang="en-AU" sz="1200" b="0" i="0" dirty="0"/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Based on literature review</a:t>
          </a:r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Expert consultations</a:t>
          </a:r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Preliminary data analysis</a:t>
          </a:r>
          <a:endParaRPr lang="en-AU" sz="1200" dirty="0"/>
        </a:p>
      </dgm:t>
    </dgm:pt>
    <dgm:pt modelId="{D1324651-59B6-49CD-A75B-09598642C7C9}" type="parTrans" cxnId="{B49E0C77-5902-429B-B8A2-EF88CF828B28}">
      <dgm:prSet/>
      <dgm:spPr/>
      <dgm:t>
        <a:bodyPr/>
        <a:lstStyle/>
        <a:p>
          <a:endParaRPr lang="en-AU" sz="1200"/>
        </a:p>
      </dgm:t>
    </dgm:pt>
    <dgm:pt modelId="{6131B8A7-85D5-4FA3-ADED-D2E7513CE202}" type="sibTrans" cxnId="{B49E0C77-5902-429B-B8A2-EF88CF828B28}">
      <dgm:prSet/>
      <dgm:spPr/>
      <dgm:t>
        <a:bodyPr/>
        <a:lstStyle/>
        <a:p>
          <a:endParaRPr lang="en-AU" sz="1200"/>
        </a:p>
      </dgm:t>
    </dgm:pt>
    <dgm:pt modelId="{69610736-A517-4279-9474-95F8F41C843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sz="1200" b="1" i="0" dirty="0"/>
            <a:t>Data Integration</a:t>
          </a:r>
        </a:p>
        <a:p>
          <a:pPr>
            <a:buFont typeface="Arial" panose="020B0604020202020204" pitchFamily="34" charset="0"/>
            <a:buChar char="•"/>
          </a:pPr>
          <a:endParaRPr lang="en-AU" sz="1200" b="1" i="0" dirty="0"/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Merging datasets</a:t>
          </a:r>
        </a:p>
        <a:p>
          <a:pPr>
            <a:buFont typeface="Arial" panose="020B0604020202020204" pitchFamily="34" charset="0"/>
            <a:buChar char="•"/>
          </a:pPr>
          <a:r>
            <a:rPr lang="en-AU" sz="1200" b="0" i="0" dirty="0"/>
            <a:t>Ensuring data consistency</a:t>
          </a:r>
          <a:endParaRPr lang="en-AU" sz="1200" dirty="0"/>
        </a:p>
      </dgm:t>
    </dgm:pt>
    <dgm:pt modelId="{E99CFB92-6830-420F-A35F-EDA3F5688475}" type="parTrans" cxnId="{87CE40CC-5F51-461F-BECC-B6C4E71362E5}">
      <dgm:prSet/>
      <dgm:spPr/>
      <dgm:t>
        <a:bodyPr/>
        <a:lstStyle/>
        <a:p>
          <a:endParaRPr lang="en-AU" sz="1200"/>
        </a:p>
      </dgm:t>
    </dgm:pt>
    <dgm:pt modelId="{E24F5B39-F12F-42E7-BE3C-84306473B426}" type="sibTrans" cxnId="{87CE40CC-5F51-461F-BECC-B6C4E71362E5}">
      <dgm:prSet/>
      <dgm:spPr/>
      <dgm:t>
        <a:bodyPr/>
        <a:lstStyle/>
        <a:p>
          <a:endParaRPr lang="en-AU" sz="1200"/>
        </a:p>
      </dgm:t>
    </dgm:pt>
    <dgm:pt modelId="{B9990F11-29C8-421C-9A26-5C74A204B458}">
      <dgm:prSet phldrT="[Text]" custT="1"/>
      <dgm:spPr/>
      <dgm:t>
        <a:bodyPr/>
        <a:lstStyle/>
        <a:p>
          <a:r>
            <a:rPr lang="en-AU" sz="1200" b="1" i="0" dirty="0"/>
            <a:t>Data Ready for Analysis</a:t>
          </a:r>
          <a:endParaRPr lang="en-AU" sz="1200" dirty="0"/>
        </a:p>
      </dgm:t>
    </dgm:pt>
    <dgm:pt modelId="{4EEF5D8F-5444-40EA-B229-661D8E8691F3}" type="parTrans" cxnId="{809EC7C4-230D-4C35-B45D-AD6868D3A8CC}">
      <dgm:prSet/>
      <dgm:spPr/>
      <dgm:t>
        <a:bodyPr/>
        <a:lstStyle/>
        <a:p>
          <a:endParaRPr lang="en-AU" sz="1200"/>
        </a:p>
      </dgm:t>
    </dgm:pt>
    <dgm:pt modelId="{FA02E353-9E8B-4C77-92CE-38CD0165C982}" type="sibTrans" cxnId="{809EC7C4-230D-4C35-B45D-AD6868D3A8CC}">
      <dgm:prSet/>
      <dgm:spPr/>
      <dgm:t>
        <a:bodyPr/>
        <a:lstStyle/>
        <a:p>
          <a:endParaRPr lang="en-AU" sz="1200"/>
        </a:p>
      </dgm:t>
    </dgm:pt>
    <dgm:pt modelId="{C05522F0-747C-456A-ACAC-9D78AAB94099}" type="pres">
      <dgm:prSet presAssocID="{23322A7D-B1F8-4DAD-B272-BFE096075FA1}" presName="CompostProcess" presStyleCnt="0">
        <dgm:presLayoutVars>
          <dgm:dir/>
          <dgm:resizeHandles val="exact"/>
        </dgm:presLayoutVars>
      </dgm:prSet>
      <dgm:spPr/>
    </dgm:pt>
    <dgm:pt modelId="{D55C214A-CC09-49DE-B4D6-C29866D92FB6}" type="pres">
      <dgm:prSet presAssocID="{23322A7D-B1F8-4DAD-B272-BFE096075FA1}" presName="arrow" presStyleLbl="bgShp" presStyleIdx="0" presStyleCnt="1"/>
      <dgm:spPr/>
    </dgm:pt>
    <dgm:pt modelId="{36897B9C-8E85-4648-B193-11DA40EB91FA}" type="pres">
      <dgm:prSet presAssocID="{23322A7D-B1F8-4DAD-B272-BFE096075FA1}" presName="linearProcess" presStyleCnt="0"/>
      <dgm:spPr/>
    </dgm:pt>
    <dgm:pt modelId="{A96AA324-F347-4127-80A9-A888A18D6F66}" type="pres">
      <dgm:prSet presAssocID="{534333DE-8DE5-4054-AA01-3111FC738A74}" presName="textNode" presStyleLbl="node1" presStyleIdx="0" presStyleCnt="6" custScaleY="153314">
        <dgm:presLayoutVars>
          <dgm:bulletEnabled val="1"/>
        </dgm:presLayoutVars>
      </dgm:prSet>
      <dgm:spPr/>
    </dgm:pt>
    <dgm:pt modelId="{E2CBE326-5D69-4044-AD49-DE0D8AE0F4A6}" type="pres">
      <dgm:prSet presAssocID="{BF3BA3EA-CEAD-4275-8359-46151464F798}" presName="sibTrans" presStyleCnt="0"/>
      <dgm:spPr/>
    </dgm:pt>
    <dgm:pt modelId="{22C5473E-2664-490B-8DA3-306A50DA8345}" type="pres">
      <dgm:prSet presAssocID="{96AE7848-CCF2-46F6-AF61-49BFEDE24900}" presName="textNode" presStyleLbl="node1" presStyleIdx="1" presStyleCnt="6" custScaleY="149942">
        <dgm:presLayoutVars>
          <dgm:bulletEnabled val="1"/>
        </dgm:presLayoutVars>
      </dgm:prSet>
      <dgm:spPr/>
    </dgm:pt>
    <dgm:pt modelId="{1CD26AF3-C3E3-4B73-B8B6-D5DDAA1819A1}" type="pres">
      <dgm:prSet presAssocID="{E2E5FCAF-D31F-4A9A-ADC4-E01DCCA9073E}" presName="sibTrans" presStyleCnt="0"/>
      <dgm:spPr/>
    </dgm:pt>
    <dgm:pt modelId="{6D9FF62A-EB9D-48BB-A4C6-664DE6EBF21F}" type="pres">
      <dgm:prSet presAssocID="{6ED97F5D-6BFC-4598-8775-1871118D6D1B}" presName="textNode" presStyleLbl="node1" presStyleIdx="2" presStyleCnt="6" custScaleY="152190">
        <dgm:presLayoutVars>
          <dgm:bulletEnabled val="1"/>
        </dgm:presLayoutVars>
      </dgm:prSet>
      <dgm:spPr/>
    </dgm:pt>
    <dgm:pt modelId="{739B851B-1238-4D1C-A44A-B423ADF913D9}" type="pres">
      <dgm:prSet presAssocID="{B04E7918-8A67-4664-B7E8-5D9F52D6B36E}" presName="sibTrans" presStyleCnt="0"/>
      <dgm:spPr/>
    </dgm:pt>
    <dgm:pt modelId="{F639F2AE-B937-4C3F-9EBD-5EA82FEC5548}" type="pres">
      <dgm:prSet presAssocID="{21DC6523-6869-4426-93D2-1184923238F0}" presName="textNode" presStyleLbl="node1" presStyleIdx="3" presStyleCnt="6" custScaleY="152190">
        <dgm:presLayoutVars>
          <dgm:bulletEnabled val="1"/>
        </dgm:presLayoutVars>
      </dgm:prSet>
      <dgm:spPr/>
    </dgm:pt>
    <dgm:pt modelId="{A1AC72A3-6077-4A28-8BC9-01BB3FC56A9D}" type="pres">
      <dgm:prSet presAssocID="{6131B8A7-85D5-4FA3-ADED-D2E7513CE202}" presName="sibTrans" presStyleCnt="0"/>
      <dgm:spPr/>
    </dgm:pt>
    <dgm:pt modelId="{A6E74661-9D2B-44F8-87DD-ED605B23A6F7}" type="pres">
      <dgm:prSet presAssocID="{69610736-A517-4279-9474-95F8F41C843A}" presName="textNode" presStyleLbl="node1" presStyleIdx="4" presStyleCnt="6" custScaleY="152190">
        <dgm:presLayoutVars>
          <dgm:bulletEnabled val="1"/>
        </dgm:presLayoutVars>
      </dgm:prSet>
      <dgm:spPr/>
    </dgm:pt>
    <dgm:pt modelId="{9900A80C-A7BE-4382-B57D-3F64E4CF064A}" type="pres">
      <dgm:prSet presAssocID="{E24F5B39-F12F-42E7-BE3C-84306473B426}" presName="sibTrans" presStyleCnt="0"/>
      <dgm:spPr/>
    </dgm:pt>
    <dgm:pt modelId="{6122062A-2D15-4D19-BEA8-9304C0D914BA}" type="pres">
      <dgm:prSet presAssocID="{B9990F11-29C8-421C-9A26-5C74A204B458}" presName="textNode" presStyleLbl="node1" presStyleIdx="5" presStyleCnt="6" custScaleY="152190">
        <dgm:presLayoutVars>
          <dgm:bulletEnabled val="1"/>
        </dgm:presLayoutVars>
      </dgm:prSet>
      <dgm:spPr/>
    </dgm:pt>
  </dgm:ptLst>
  <dgm:cxnLst>
    <dgm:cxn modelId="{B0729D06-AE20-4457-9A10-892B4701EA4D}" type="presOf" srcId="{21DC6523-6869-4426-93D2-1184923238F0}" destId="{F639F2AE-B937-4C3F-9EBD-5EA82FEC5548}" srcOrd="0" destOrd="0" presId="urn:microsoft.com/office/officeart/2005/8/layout/hProcess9"/>
    <dgm:cxn modelId="{9D1FE414-F153-4B6C-9B19-696B08276591}" type="presOf" srcId="{534333DE-8DE5-4054-AA01-3111FC738A74}" destId="{A96AA324-F347-4127-80A9-A888A18D6F66}" srcOrd="0" destOrd="0" presId="urn:microsoft.com/office/officeart/2005/8/layout/hProcess9"/>
    <dgm:cxn modelId="{A1AF0D64-2EC4-4675-AF90-3F70F5C989A6}" srcId="{23322A7D-B1F8-4DAD-B272-BFE096075FA1}" destId="{96AE7848-CCF2-46F6-AF61-49BFEDE24900}" srcOrd="1" destOrd="0" parTransId="{69E04A79-865F-48E3-BB75-708E4EE13E37}" sibTransId="{E2E5FCAF-D31F-4A9A-ADC4-E01DCCA9073E}"/>
    <dgm:cxn modelId="{9348176A-90DD-493B-949D-CBE17C23B219}" type="presOf" srcId="{69610736-A517-4279-9474-95F8F41C843A}" destId="{A6E74661-9D2B-44F8-87DD-ED605B23A6F7}" srcOrd="0" destOrd="0" presId="urn:microsoft.com/office/officeart/2005/8/layout/hProcess9"/>
    <dgm:cxn modelId="{F5281350-D7C5-41BD-A902-743754EF00E0}" type="presOf" srcId="{6ED97F5D-6BFC-4598-8775-1871118D6D1B}" destId="{6D9FF62A-EB9D-48BB-A4C6-664DE6EBF21F}" srcOrd="0" destOrd="0" presId="urn:microsoft.com/office/officeart/2005/8/layout/hProcess9"/>
    <dgm:cxn modelId="{27AE0B77-B622-48E5-8B03-0572A1DC5591}" type="presOf" srcId="{B9990F11-29C8-421C-9A26-5C74A204B458}" destId="{6122062A-2D15-4D19-BEA8-9304C0D914BA}" srcOrd="0" destOrd="0" presId="urn:microsoft.com/office/officeart/2005/8/layout/hProcess9"/>
    <dgm:cxn modelId="{B49E0C77-5902-429B-B8A2-EF88CF828B28}" srcId="{23322A7D-B1F8-4DAD-B272-BFE096075FA1}" destId="{21DC6523-6869-4426-93D2-1184923238F0}" srcOrd="3" destOrd="0" parTransId="{D1324651-59B6-49CD-A75B-09598642C7C9}" sibTransId="{6131B8A7-85D5-4FA3-ADED-D2E7513CE202}"/>
    <dgm:cxn modelId="{415A32AC-D689-4F70-8815-25FCCBE7B00D}" type="presOf" srcId="{23322A7D-B1F8-4DAD-B272-BFE096075FA1}" destId="{C05522F0-747C-456A-ACAC-9D78AAB94099}" srcOrd="0" destOrd="0" presId="urn:microsoft.com/office/officeart/2005/8/layout/hProcess9"/>
    <dgm:cxn modelId="{BF82FCAE-FC9E-48D6-8842-91F250B71D9A}" srcId="{23322A7D-B1F8-4DAD-B272-BFE096075FA1}" destId="{6ED97F5D-6BFC-4598-8775-1871118D6D1B}" srcOrd="2" destOrd="0" parTransId="{7FF57CEB-6621-4BE6-934B-4E3401CC6B5E}" sibTransId="{B04E7918-8A67-4664-B7E8-5D9F52D6B36E}"/>
    <dgm:cxn modelId="{DAEF03C0-C277-42D4-906C-62014C3587E6}" type="presOf" srcId="{96AE7848-CCF2-46F6-AF61-49BFEDE24900}" destId="{22C5473E-2664-490B-8DA3-306A50DA8345}" srcOrd="0" destOrd="0" presId="urn:microsoft.com/office/officeart/2005/8/layout/hProcess9"/>
    <dgm:cxn modelId="{809EC7C4-230D-4C35-B45D-AD6868D3A8CC}" srcId="{23322A7D-B1F8-4DAD-B272-BFE096075FA1}" destId="{B9990F11-29C8-421C-9A26-5C74A204B458}" srcOrd="5" destOrd="0" parTransId="{4EEF5D8F-5444-40EA-B229-661D8E8691F3}" sibTransId="{FA02E353-9E8B-4C77-92CE-38CD0165C982}"/>
    <dgm:cxn modelId="{87CE40CC-5F51-461F-BECC-B6C4E71362E5}" srcId="{23322A7D-B1F8-4DAD-B272-BFE096075FA1}" destId="{69610736-A517-4279-9474-95F8F41C843A}" srcOrd="4" destOrd="0" parTransId="{E99CFB92-6830-420F-A35F-EDA3F5688475}" sibTransId="{E24F5B39-F12F-42E7-BE3C-84306473B426}"/>
    <dgm:cxn modelId="{70E3A0CD-681C-4019-85D5-329460B1A7D1}" srcId="{23322A7D-B1F8-4DAD-B272-BFE096075FA1}" destId="{534333DE-8DE5-4054-AA01-3111FC738A74}" srcOrd="0" destOrd="0" parTransId="{E83C99EB-1EDE-4EB1-A691-4A513F3EC0E0}" sibTransId="{BF3BA3EA-CEAD-4275-8359-46151464F798}"/>
    <dgm:cxn modelId="{6195B08F-C016-4D23-A128-0565F5179E76}" type="presParOf" srcId="{C05522F0-747C-456A-ACAC-9D78AAB94099}" destId="{D55C214A-CC09-49DE-B4D6-C29866D92FB6}" srcOrd="0" destOrd="0" presId="urn:microsoft.com/office/officeart/2005/8/layout/hProcess9"/>
    <dgm:cxn modelId="{47804DF4-9E27-43EF-9F46-3D7055517CED}" type="presParOf" srcId="{C05522F0-747C-456A-ACAC-9D78AAB94099}" destId="{36897B9C-8E85-4648-B193-11DA40EB91FA}" srcOrd="1" destOrd="0" presId="urn:microsoft.com/office/officeart/2005/8/layout/hProcess9"/>
    <dgm:cxn modelId="{880FD4BD-B7C7-443F-9AF4-5919F5F8A268}" type="presParOf" srcId="{36897B9C-8E85-4648-B193-11DA40EB91FA}" destId="{A96AA324-F347-4127-80A9-A888A18D6F66}" srcOrd="0" destOrd="0" presId="urn:microsoft.com/office/officeart/2005/8/layout/hProcess9"/>
    <dgm:cxn modelId="{3F39D084-FD9D-4292-BB1A-FBFBB115B20E}" type="presParOf" srcId="{36897B9C-8E85-4648-B193-11DA40EB91FA}" destId="{E2CBE326-5D69-4044-AD49-DE0D8AE0F4A6}" srcOrd="1" destOrd="0" presId="urn:microsoft.com/office/officeart/2005/8/layout/hProcess9"/>
    <dgm:cxn modelId="{59F5564F-FA03-442F-9A13-28FB8DCA5EDF}" type="presParOf" srcId="{36897B9C-8E85-4648-B193-11DA40EB91FA}" destId="{22C5473E-2664-490B-8DA3-306A50DA8345}" srcOrd="2" destOrd="0" presId="urn:microsoft.com/office/officeart/2005/8/layout/hProcess9"/>
    <dgm:cxn modelId="{0A780C2A-570D-4AE5-8031-CF48717E1BBE}" type="presParOf" srcId="{36897B9C-8E85-4648-B193-11DA40EB91FA}" destId="{1CD26AF3-C3E3-4B73-B8B6-D5DDAA1819A1}" srcOrd="3" destOrd="0" presId="urn:microsoft.com/office/officeart/2005/8/layout/hProcess9"/>
    <dgm:cxn modelId="{41FD177D-B5B4-4C9D-9BEC-47EAFE936E67}" type="presParOf" srcId="{36897B9C-8E85-4648-B193-11DA40EB91FA}" destId="{6D9FF62A-EB9D-48BB-A4C6-664DE6EBF21F}" srcOrd="4" destOrd="0" presId="urn:microsoft.com/office/officeart/2005/8/layout/hProcess9"/>
    <dgm:cxn modelId="{FAFF183D-B81B-402F-BCBC-07C5B4150357}" type="presParOf" srcId="{36897B9C-8E85-4648-B193-11DA40EB91FA}" destId="{739B851B-1238-4D1C-A44A-B423ADF913D9}" srcOrd="5" destOrd="0" presId="urn:microsoft.com/office/officeart/2005/8/layout/hProcess9"/>
    <dgm:cxn modelId="{CB77D04E-2EEC-4064-A426-CC4686319FAD}" type="presParOf" srcId="{36897B9C-8E85-4648-B193-11DA40EB91FA}" destId="{F639F2AE-B937-4C3F-9EBD-5EA82FEC5548}" srcOrd="6" destOrd="0" presId="urn:microsoft.com/office/officeart/2005/8/layout/hProcess9"/>
    <dgm:cxn modelId="{CDBE5F81-41AF-47B1-BD7D-9CFD1C0AB892}" type="presParOf" srcId="{36897B9C-8E85-4648-B193-11DA40EB91FA}" destId="{A1AC72A3-6077-4A28-8BC9-01BB3FC56A9D}" srcOrd="7" destOrd="0" presId="urn:microsoft.com/office/officeart/2005/8/layout/hProcess9"/>
    <dgm:cxn modelId="{20939C16-B8DC-4F27-BA9C-7D6A4A0670A5}" type="presParOf" srcId="{36897B9C-8E85-4648-B193-11DA40EB91FA}" destId="{A6E74661-9D2B-44F8-87DD-ED605B23A6F7}" srcOrd="8" destOrd="0" presId="urn:microsoft.com/office/officeart/2005/8/layout/hProcess9"/>
    <dgm:cxn modelId="{FDDEEE73-68C8-465B-9089-1F653AF48ED2}" type="presParOf" srcId="{36897B9C-8E85-4648-B193-11DA40EB91FA}" destId="{9900A80C-A7BE-4382-B57D-3F64E4CF064A}" srcOrd="9" destOrd="0" presId="urn:microsoft.com/office/officeart/2005/8/layout/hProcess9"/>
    <dgm:cxn modelId="{863C757F-EEE8-4277-81AA-8C44219E8CD6}" type="presParOf" srcId="{36897B9C-8E85-4648-B193-11DA40EB91FA}" destId="{6122062A-2D15-4D19-BEA8-9304C0D914BA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71D74B-4172-46EE-B103-E7F30AB35DC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9DF6BDA-9660-4323-9969-1F057F3F1713}">
      <dgm:prSet phldrT="[Text]"/>
      <dgm:spPr/>
      <dgm:t>
        <a:bodyPr/>
        <a:lstStyle/>
        <a:p>
          <a:r>
            <a:rPr lang="en-AU" b="1" i="0" dirty="0"/>
            <a:t>Identify Relevant API Endpoints</a:t>
          </a:r>
          <a:endParaRPr lang="en-AU" dirty="0"/>
        </a:p>
      </dgm:t>
    </dgm:pt>
    <dgm:pt modelId="{3AACEBFE-3D55-4059-B560-26D95712D683}" type="parTrans" cxnId="{AC178AFA-B926-4133-BEC9-CF354057EDB8}">
      <dgm:prSet/>
      <dgm:spPr/>
      <dgm:t>
        <a:bodyPr/>
        <a:lstStyle/>
        <a:p>
          <a:endParaRPr lang="en-AU"/>
        </a:p>
      </dgm:t>
    </dgm:pt>
    <dgm:pt modelId="{C33AA044-653B-43A1-8554-6F7C69B988E7}" type="sibTrans" cxnId="{AC178AFA-B926-4133-BEC9-CF354057EDB8}">
      <dgm:prSet/>
      <dgm:spPr/>
      <dgm:t>
        <a:bodyPr/>
        <a:lstStyle/>
        <a:p>
          <a:endParaRPr lang="en-AU"/>
        </a:p>
      </dgm:t>
    </dgm:pt>
    <dgm:pt modelId="{681E4D55-F733-4F77-AA62-5F4EA88338B5}">
      <dgm:prSet phldrT="[Text]" phldr="1"/>
      <dgm:spPr/>
      <dgm:t>
        <a:bodyPr/>
        <a:lstStyle/>
        <a:p>
          <a:endParaRPr lang="en-AU"/>
        </a:p>
      </dgm:t>
    </dgm:pt>
    <dgm:pt modelId="{10131EAD-21E5-448C-B755-8CB18DC30770}" type="parTrans" cxnId="{9F18F047-73FD-41CC-9D77-500C22A77D89}">
      <dgm:prSet/>
      <dgm:spPr/>
      <dgm:t>
        <a:bodyPr/>
        <a:lstStyle/>
        <a:p>
          <a:endParaRPr lang="en-AU"/>
        </a:p>
      </dgm:t>
    </dgm:pt>
    <dgm:pt modelId="{4EB3ACA7-2632-42B9-81B5-AD60EE79CF93}" type="sibTrans" cxnId="{9F18F047-73FD-41CC-9D77-500C22A77D89}">
      <dgm:prSet/>
      <dgm:spPr/>
      <dgm:t>
        <a:bodyPr/>
        <a:lstStyle/>
        <a:p>
          <a:endParaRPr lang="en-AU"/>
        </a:p>
      </dgm:t>
    </dgm:pt>
    <dgm:pt modelId="{A08849FB-26AE-4458-A685-37117B1AF230}">
      <dgm:prSet phldrT="[Text]" phldr="1"/>
      <dgm:spPr/>
      <dgm:t>
        <a:bodyPr/>
        <a:lstStyle/>
        <a:p>
          <a:endParaRPr lang="en-AU"/>
        </a:p>
      </dgm:t>
    </dgm:pt>
    <dgm:pt modelId="{6C20FC50-B872-48C5-9E3C-6D22A53B5042}" type="parTrans" cxnId="{81465428-0AFA-410B-BE77-07B8DAFA080E}">
      <dgm:prSet/>
      <dgm:spPr/>
      <dgm:t>
        <a:bodyPr/>
        <a:lstStyle/>
        <a:p>
          <a:endParaRPr lang="en-AU"/>
        </a:p>
      </dgm:t>
    </dgm:pt>
    <dgm:pt modelId="{14F6E04E-BB7B-497A-B89F-5F43D33AAC79}" type="sibTrans" cxnId="{81465428-0AFA-410B-BE77-07B8DAFA080E}">
      <dgm:prSet/>
      <dgm:spPr/>
      <dgm:t>
        <a:bodyPr/>
        <a:lstStyle/>
        <a:p>
          <a:endParaRPr lang="en-AU"/>
        </a:p>
      </dgm:t>
    </dgm:pt>
    <dgm:pt modelId="{69A8F561-7ABA-4E49-9918-223D9B18107F}">
      <dgm:prSet phldrT="[Text]" phldr="1"/>
      <dgm:spPr/>
      <dgm:t>
        <a:bodyPr/>
        <a:lstStyle/>
        <a:p>
          <a:endParaRPr lang="en-AU"/>
        </a:p>
      </dgm:t>
    </dgm:pt>
    <dgm:pt modelId="{6190BB6B-5229-4DD9-9344-B019B179A673}" type="parTrans" cxnId="{47648923-E23A-44C9-9553-12A168C4D3B8}">
      <dgm:prSet/>
      <dgm:spPr/>
      <dgm:t>
        <a:bodyPr/>
        <a:lstStyle/>
        <a:p>
          <a:endParaRPr lang="en-AU"/>
        </a:p>
      </dgm:t>
    </dgm:pt>
    <dgm:pt modelId="{9C5E3496-069E-4641-BD1F-858C19D72D2E}" type="sibTrans" cxnId="{47648923-E23A-44C9-9553-12A168C4D3B8}">
      <dgm:prSet/>
      <dgm:spPr/>
      <dgm:t>
        <a:bodyPr/>
        <a:lstStyle/>
        <a:p>
          <a:endParaRPr lang="en-AU"/>
        </a:p>
      </dgm:t>
    </dgm:pt>
    <dgm:pt modelId="{B863A987-25C7-42F0-8DD2-51FB452154F1}">
      <dgm:prSet phldrT="[Text]" phldr="1"/>
      <dgm:spPr/>
      <dgm:t>
        <a:bodyPr/>
        <a:lstStyle/>
        <a:p>
          <a:endParaRPr lang="en-AU" dirty="0"/>
        </a:p>
      </dgm:t>
    </dgm:pt>
    <dgm:pt modelId="{8B20D3BB-CB17-4A3F-9800-F3467610A9F1}" type="parTrans" cxnId="{6A027E99-B8FE-4C52-868B-3D6467653E1D}">
      <dgm:prSet/>
      <dgm:spPr/>
      <dgm:t>
        <a:bodyPr/>
        <a:lstStyle/>
        <a:p>
          <a:endParaRPr lang="en-AU"/>
        </a:p>
      </dgm:t>
    </dgm:pt>
    <dgm:pt modelId="{0C64C3CF-C93D-405B-9883-30724007FC47}" type="sibTrans" cxnId="{6A027E99-B8FE-4C52-868B-3D6467653E1D}">
      <dgm:prSet/>
      <dgm:spPr/>
      <dgm:t>
        <a:bodyPr/>
        <a:lstStyle/>
        <a:p>
          <a:endParaRPr lang="en-AU"/>
        </a:p>
      </dgm:t>
    </dgm:pt>
    <dgm:pt modelId="{C82DDD11-88BE-4F57-A8F9-FE949C76DF2F}">
      <dgm:prSet phldrT="[Text]" phldr="1"/>
      <dgm:spPr/>
      <dgm:t>
        <a:bodyPr/>
        <a:lstStyle/>
        <a:p>
          <a:endParaRPr lang="en-AU" dirty="0"/>
        </a:p>
      </dgm:t>
    </dgm:pt>
    <dgm:pt modelId="{AC0FE065-D521-46CD-B818-E36B8308AC17}" type="parTrans" cxnId="{5211E29B-FF1A-4CBC-BA8A-3637EBE08794}">
      <dgm:prSet/>
      <dgm:spPr/>
      <dgm:t>
        <a:bodyPr/>
        <a:lstStyle/>
        <a:p>
          <a:endParaRPr lang="en-AU"/>
        </a:p>
      </dgm:t>
    </dgm:pt>
    <dgm:pt modelId="{E760EC12-F505-4F20-AB9D-91947A2B94D5}" type="sibTrans" cxnId="{5211E29B-FF1A-4CBC-BA8A-3637EBE08794}">
      <dgm:prSet/>
      <dgm:spPr/>
      <dgm:t>
        <a:bodyPr/>
        <a:lstStyle/>
        <a:p>
          <a:endParaRPr lang="en-AU"/>
        </a:p>
      </dgm:t>
    </dgm:pt>
    <dgm:pt modelId="{F495D9B6-0E85-4AFA-AD1D-4BE12D6A927C}">
      <dgm:prSet phldrT="[Text]" phldr="1"/>
      <dgm:spPr/>
      <dgm:t>
        <a:bodyPr/>
        <a:lstStyle/>
        <a:p>
          <a:endParaRPr lang="en-AU" dirty="0"/>
        </a:p>
      </dgm:t>
    </dgm:pt>
    <dgm:pt modelId="{BBA5FF03-2EF1-4C31-8528-A9321FF40652}" type="parTrans" cxnId="{D4F19B36-1678-4788-965E-BDC757E13874}">
      <dgm:prSet/>
      <dgm:spPr/>
      <dgm:t>
        <a:bodyPr/>
        <a:lstStyle/>
        <a:p>
          <a:endParaRPr lang="en-AU"/>
        </a:p>
      </dgm:t>
    </dgm:pt>
    <dgm:pt modelId="{7913A957-3E91-4004-ACA3-664E229D339F}" type="sibTrans" cxnId="{D4F19B36-1678-4788-965E-BDC757E13874}">
      <dgm:prSet/>
      <dgm:spPr/>
      <dgm:t>
        <a:bodyPr/>
        <a:lstStyle/>
        <a:p>
          <a:endParaRPr lang="en-AU"/>
        </a:p>
      </dgm:t>
    </dgm:pt>
    <dgm:pt modelId="{F3443743-0479-4DBF-B4A9-95D0AA746312}">
      <dgm:prSet phldrT="[Text]"/>
      <dgm:spPr/>
      <dgm:t>
        <a:bodyPr/>
        <a:lstStyle/>
        <a:p>
          <a:r>
            <a:rPr lang="en-AU" b="1" i="0" dirty="0"/>
            <a:t>Execute API Calls</a:t>
          </a:r>
          <a:endParaRPr lang="en-AU" dirty="0"/>
        </a:p>
      </dgm:t>
    </dgm:pt>
    <dgm:pt modelId="{5E3CAF41-FC01-4C90-BEF0-15A9CBAA5BAA}" type="parTrans" cxnId="{641AF386-00F4-4DA6-9FCE-9D258C015E57}">
      <dgm:prSet/>
      <dgm:spPr/>
      <dgm:t>
        <a:bodyPr/>
        <a:lstStyle/>
        <a:p>
          <a:endParaRPr lang="en-AU"/>
        </a:p>
      </dgm:t>
    </dgm:pt>
    <dgm:pt modelId="{7A4C4087-4BE9-405F-8ECD-5C201A15C9DA}" type="sibTrans" cxnId="{641AF386-00F4-4DA6-9FCE-9D258C015E57}">
      <dgm:prSet/>
      <dgm:spPr/>
      <dgm:t>
        <a:bodyPr/>
        <a:lstStyle/>
        <a:p>
          <a:endParaRPr lang="en-AU"/>
        </a:p>
      </dgm:t>
    </dgm:pt>
    <dgm:pt modelId="{E65423B1-447A-491E-A598-7998EFE952E4}">
      <dgm:prSet phldrT="[Text]"/>
      <dgm:spPr/>
      <dgm:t>
        <a:bodyPr/>
        <a:lstStyle/>
        <a:p>
          <a:r>
            <a:rPr lang="en-AU" b="1" i="0" dirty="0"/>
            <a:t>Parse JSON Responses</a:t>
          </a:r>
          <a:endParaRPr lang="en-AU" dirty="0"/>
        </a:p>
      </dgm:t>
    </dgm:pt>
    <dgm:pt modelId="{76D0A750-8180-4DEC-B4BD-4AC9B32D9712}" type="parTrans" cxnId="{8BE11E0B-2490-4E3E-BC58-586211637163}">
      <dgm:prSet/>
      <dgm:spPr/>
      <dgm:t>
        <a:bodyPr/>
        <a:lstStyle/>
        <a:p>
          <a:endParaRPr lang="en-AU"/>
        </a:p>
      </dgm:t>
    </dgm:pt>
    <dgm:pt modelId="{B69AC6E0-B1FD-4FF0-A7CC-D89EB243F177}" type="sibTrans" cxnId="{8BE11E0B-2490-4E3E-BC58-586211637163}">
      <dgm:prSet/>
      <dgm:spPr/>
      <dgm:t>
        <a:bodyPr/>
        <a:lstStyle/>
        <a:p>
          <a:endParaRPr lang="en-AU"/>
        </a:p>
      </dgm:t>
    </dgm:pt>
    <dgm:pt modelId="{3CBE39EE-40E6-49EF-8306-6D9AC4346498}">
      <dgm:prSet phldrT="[Text]"/>
      <dgm:spPr/>
      <dgm:t>
        <a:bodyPr/>
        <a:lstStyle/>
        <a:p>
          <a:r>
            <a:rPr lang="en-AU" b="1" i="0" dirty="0"/>
            <a:t>Filter, Structure, Validate Data</a:t>
          </a:r>
          <a:endParaRPr lang="en-AU" dirty="0"/>
        </a:p>
      </dgm:t>
    </dgm:pt>
    <dgm:pt modelId="{AE2CAD2F-537A-4AC3-9B55-1FB442CA7625}" type="parTrans" cxnId="{0F30E38A-B80D-4F64-8917-84E37F3A8388}">
      <dgm:prSet/>
      <dgm:spPr/>
      <dgm:t>
        <a:bodyPr/>
        <a:lstStyle/>
        <a:p>
          <a:endParaRPr lang="en-AU"/>
        </a:p>
      </dgm:t>
    </dgm:pt>
    <dgm:pt modelId="{980A07E5-2D19-408D-888A-AFFDD0327C6C}" type="sibTrans" cxnId="{0F30E38A-B80D-4F64-8917-84E37F3A8388}">
      <dgm:prSet/>
      <dgm:spPr/>
      <dgm:t>
        <a:bodyPr/>
        <a:lstStyle/>
        <a:p>
          <a:endParaRPr lang="en-AU"/>
        </a:p>
      </dgm:t>
    </dgm:pt>
    <dgm:pt modelId="{7AE3F62E-243D-4A29-94C1-2170BCF7AAF1}">
      <dgm:prSet phldrT="[Text]" phldr="1"/>
      <dgm:spPr/>
      <dgm:t>
        <a:bodyPr/>
        <a:lstStyle/>
        <a:p>
          <a:endParaRPr lang="en-AU" dirty="0"/>
        </a:p>
      </dgm:t>
    </dgm:pt>
    <dgm:pt modelId="{93FD1A34-83E7-48FA-AE39-B7D3997E5997}" type="parTrans" cxnId="{BD92535D-FBD7-4D82-B33B-ECFBE9D800C6}">
      <dgm:prSet/>
      <dgm:spPr/>
      <dgm:t>
        <a:bodyPr/>
        <a:lstStyle/>
        <a:p>
          <a:endParaRPr lang="en-AU"/>
        </a:p>
      </dgm:t>
    </dgm:pt>
    <dgm:pt modelId="{DE962445-48B9-4552-81AF-7DAD3C7780EB}" type="sibTrans" cxnId="{BD92535D-FBD7-4D82-B33B-ECFBE9D800C6}">
      <dgm:prSet/>
      <dgm:spPr/>
      <dgm:t>
        <a:bodyPr/>
        <a:lstStyle/>
        <a:p>
          <a:endParaRPr lang="en-AU"/>
        </a:p>
      </dgm:t>
    </dgm:pt>
    <dgm:pt modelId="{3E07F848-F7B2-4851-9285-B724D7E7A9A7}">
      <dgm:prSet phldrT="[Text]" phldr="1"/>
      <dgm:spPr/>
      <dgm:t>
        <a:bodyPr/>
        <a:lstStyle/>
        <a:p>
          <a:endParaRPr lang="en-AU" dirty="0"/>
        </a:p>
      </dgm:t>
    </dgm:pt>
    <dgm:pt modelId="{CC38EDA9-0205-4FE5-8DB7-E5498EF07278}" type="parTrans" cxnId="{6B1590D5-0BE0-4FEA-AEDB-1E4D8CCA9EF1}">
      <dgm:prSet/>
      <dgm:spPr/>
      <dgm:t>
        <a:bodyPr/>
        <a:lstStyle/>
        <a:p>
          <a:endParaRPr lang="en-AU"/>
        </a:p>
      </dgm:t>
    </dgm:pt>
    <dgm:pt modelId="{C53FD291-513F-421B-BE7A-41B182AB1CA2}" type="sibTrans" cxnId="{6B1590D5-0BE0-4FEA-AEDB-1E4D8CCA9EF1}">
      <dgm:prSet/>
      <dgm:spPr/>
      <dgm:t>
        <a:bodyPr/>
        <a:lstStyle/>
        <a:p>
          <a:endParaRPr lang="en-AU"/>
        </a:p>
      </dgm:t>
    </dgm:pt>
    <dgm:pt modelId="{31B10DB9-74AD-4B6E-A1D2-B96FA9431E49}">
      <dgm:prSet phldrT="[Text]" phldr="1"/>
      <dgm:spPr/>
      <dgm:t>
        <a:bodyPr/>
        <a:lstStyle/>
        <a:p>
          <a:endParaRPr lang="en-AU" dirty="0"/>
        </a:p>
      </dgm:t>
    </dgm:pt>
    <dgm:pt modelId="{90C91ED6-C112-4E20-B0B4-A8D72E9AAFBA}" type="parTrans" cxnId="{B5546AF8-737D-4AC5-923F-2C950843CF77}">
      <dgm:prSet/>
      <dgm:spPr/>
      <dgm:t>
        <a:bodyPr/>
        <a:lstStyle/>
        <a:p>
          <a:endParaRPr lang="en-AU"/>
        </a:p>
      </dgm:t>
    </dgm:pt>
    <dgm:pt modelId="{B51A9596-A9B5-4B7E-B948-CD83F468C053}" type="sibTrans" cxnId="{B5546AF8-737D-4AC5-923F-2C950843CF77}">
      <dgm:prSet/>
      <dgm:spPr/>
      <dgm:t>
        <a:bodyPr/>
        <a:lstStyle/>
        <a:p>
          <a:endParaRPr lang="en-AU"/>
        </a:p>
      </dgm:t>
    </dgm:pt>
    <dgm:pt modelId="{2C6D4DC0-A7E0-45CE-9BA5-44EE3707882A}">
      <dgm:prSet phldrT="[Text]"/>
      <dgm:spPr/>
      <dgm:t>
        <a:bodyPr/>
        <a:lstStyle/>
        <a:p>
          <a:r>
            <a:rPr lang="en-AU" b="1" i="0" dirty="0"/>
            <a:t>Configure API Requests</a:t>
          </a:r>
          <a:endParaRPr lang="en-AU" dirty="0"/>
        </a:p>
      </dgm:t>
    </dgm:pt>
    <dgm:pt modelId="{39C5DC7B-EC1B-4D81-B8D3-DCB66207F1CD}" type="parTrans" cxnId="{3E641B74-B2FA-44E6-AAEF-BE2D98F59222}">
      <dgm:prSet/>
      <dgm:spPr/>
      <dgm:t>
        <a:bodyPr/>
        <a:lstStyle/>
        <a:p>
          <a:endParaRPr lang="en-AU"/>
        </a:p>
      </dgm:t>
    </dgm:pt>
    <dgm:pt modelId="{E2986074-458D-4B1B-B1EE-71A2C18AE371}" type="sibTrans" cxnId="{3E641B74-B2FA-44E6-AAEF-BE2D98F59222}">
      <dgm:prSet/>
      <dgm:spPr/>
      <dgm:t>
        <a:bodyPr/>
        <a:lstStyle/>
        <a:p>
          <a:endParaRPr lang="en-AU"/>
        </a:p>
      </dgm:t>
    </dgm:pt>
    <dgm:pt modelId="{BEE0E744-ADED-4EB9-802A-F3511E801F4B}">
      <dgm:prSet phldrT="[Text]" phldr="1"/>
      <dgm:spPr/>
      <dgm:t>
        <a:bodyPr/>
        <a:lstStyle/>
        <a:p>
          <a:endParaRPr lang="en-AU" dirty="0"/>
        </a:p>
      </dgm:t>
    </dgm:pt>
    <dgm:pt modelId="{05A0CD32-A6A3-4086-BE0C-54204AAC2EEB}" type="parTrans" cxnId="{E69417C0-FEF8-459C-A8A1-7638B953AB4E}">
      <dgm:prSet/>
      <dgm:spPr/>
      <dgm:t>
        <a:bodyPr/>
        <a:lstStyle/>
        <a:p>
          <a:endParaRPr lang="en-AU"/>
        </a:p>
      </dgm:t>
    </dgm:pt>
    <dgm:pt modelId="{ABD5F7AF-B5CA-46A8-BA06-0C826C54678E}" type="sibTrans" cxnId="{E69417C0-FEF8-459C-A8A1-7638B953AB4E}">
      <dgm:prSet/>
      <dgm:spPr/>
      <dgm:t>
        <a:bodyPr/>
        <a:lstStyle/>
        <a:p>
          <a:endParaRPr lang="en-AU"/>
        </a:p>
      </dgm:t>
    </dgm:pt>
    <dgm:pt modelId="{2D94A8B1-03C9-4621-96D1-D4669E47E91D}">
      <dgm:prSet/>
      <dgm:spPr/>
    </dgm:pt>
    <dgm:pt modelId="{23F0F53D-8B9A-4DC7-BA97-4F1D44B17B10}" type="parTrans" cxnId="{90D31ED6-602A-416A-8531-E2B4041C8E7F}">
      <dgm:prSet/>
      <dgm:spPr/>
      <dgm:t>
        <a:bodyPr/>
        <a:lstStyle/>
        <a:p>
          <a:endParaRPr lang="en-AU"/>
        </a:p>
      </dgm:t>
    </dgm:pt>
    <dgm:pt modelId="{9E1D3B87-103A-405D-A1F6-0A01D73E50F0}" type="sibTrans" cxnId="{90D31ED6-602A-416A-8531-E2B4041C8E7F}">
      <dgm:prSet/>
      <dgm:spPr/>
      <dgm:t>
        <a:bodyPr/>
        <a:lstStyle/>
        <a:p>
          <a:endParaRPr lang="en-AU"/>
        </a:p>
      </dgm:t>
    </dgm:pt>
    <dgm:pt modelId="{CBAD87B9-20EA-4189-BD7E-89CC35A7448A}" type="pres">
      <dgm:prSet presAssocID="{4D71D74B-4172-46EE-B103-E7F30AB35DCE}" presName="outerComposite" presStyleCnt="0">
        <dgm:presLayoutVars>
          <dgm:chMax val="5"/>
          <dgm:dir/>
          <dgm:resizeHandles val="exact"/>
        </dgm:presLayoutVars>
      </dgm:prSet>
      <dgm:spPr/>
    </dgm:pt>
    <dgm:pt modelId="{F7986A9C-402C-47F4-89FB-8F760C067804}" type="pres">
      <dgm:prSet presAssocID="{4D71D74B-4172-46EE-B103-E7F30AB35DCE}" presName="dummyMaxCanvas" presStyleCnt="0">
        <dgm:presLayoutVars/>
      </dgm:prSet>
      <dgm:spPr/>
    </dgm:pt>
    <dgm:pt modelId="{99BA3CFF-86DF-4B01-ABB4-3EC0D522D888}" type="pres">
      <dgm:prSet presAssocID="{4D71D74B-4172-46EE-B103-E7F30AB35DCE}" presName="FiveNodes_1" presStyleLbl="node1" presStyleIdx="0" presStyleCnt="5">
        <dgm:presLayoutVars>
          <dgm:bulletEnabled val="1"/>
        </dgm:presLayoutVars>
      </dgm:prSet>
      <dgm:spPr/>
    </dgm:pt>
    <dgm:pt modelId="{C97136F5-342A-412B-82E6-BC53269056EC}" type="pres">
      <dgm:prSet presAssocID="{4D71D74B-4172-46EE-B103-E7F30AB35DCE}" presName="FiveNodes_2" presStyleLbl="node1" presStyleIdx="1" presStyleCnt="5">
        <dgm:presLayoutVars>
          <dgm:bulletEnabled val="1"/>
        </dgm:presLayoutVars>
      </dgm:prSet>
      <dgm:spPr/>
    </dgm:pt>
    <dgm:pt modelId="{42AE4744-1593-4D6B-9B53-847266D19F99}" type="pres">
      <dgm:prSet presAssocID="{4D71D74B-4172-46EE-B103-E7F30AB35DCE}" presName="FiveNodes_3" presStyleLbl="node1" presStyleIdx="2" presStyleCnt="5">
        <dgm:presLayoutVars>
          <dgm:bulletEnabled val="1"/>
        </dgm:presLayoutVars>
      </dgm:prSet>
      <dgm:spPr/>
    </dgm:pt>
    <dgm:pt modelId="{DBB25152-4339-4F54-B819-B2B9C4C02513}" type="pres">
      <dgm:prSet presAssocID="{4D71D74B-4172-46EE-B103-E7F30AB35DCE}" presName="FiveNodes_4" presStyleLbl="node1" presStyleIdx="3" presStyleCnt="5">
        <dgm:presLayoutVars>
          <dgm:bulletEnabled val="1"/>
        </dgm:presLayoutVars>
      </dgm:prSet>
      <dgm:spPr/>
    </dgm:pt>
    <dgm:pt modelId="{DFA52F50-AF62-45A9-8FE5-53156E20C4F5}" type="pres">
      <dgm:prSet presAssocID="{4D71D74B-4172-46EE-B103-E7F30AB35DCE}" presName="FiveNodes_5" presStyleLbl="node1" presStyleIdx="4" presStyleCnt="5">
        <dgm:presLayoutVars>
          <dgm:bulletEnabled val="1"/>
        </dgm:presLayoutVars>
      </dgm:prSet>
      <dgm:spPr/>
    </dgm:pt>
    <dgm:pt modelId="{1F446F5F-6CBA-4497-9531-87D12A57EB5D}" type="pres">
      <dgm:prSet presAssocID="{4D71D74B-4172-46EE-B103-E7F30AB35DCE}" presName="FiveConn_1-2" presStyleLbl="fgAccFollowNode1" presStyleIdx="0" presStyleCnt="4">
        <dgm:presLayoutVars>
          <dgm:bulletEnabled val="1"/>
        </dgm:presLayoutVars>
      </dgm:prSet>
      <dgm:spPr/>
    </dgm:pt>
    <dgm:pt modelId="{E90CEEB1-DC27-4C58-91D3-0AD9544246EA}" type="pres">
      <dgm:prSet presAssocID="{4D71D74B-4172-46EE-B103-E7F30AB35DCE}" presName="FiveConn_2-3" presStyleLbl="fgAccFollowNode1" presStyleIdx="1" presStyleCnt="4">
        <dgm:presLayoutVars>
          <dgm:bulletEnabled val="1"/>
        </dgm:presLayoutVars>
      </dgm:prSet>
      <dgm:spPr/>
    </dgm:pt>
    <dgm:pt modelId="{49B5A30B-3418-4B99-A688-BC4BA867F950}" type="pres">
      <dgm:prSet presAssocID="{4D71D74B-4172-46EE-B103-E7F30AB35DCE}" presName="FiveConn_3-4" presStyleLbl="fgAccFollowNode1" presStyleIdx="2" presStyleCnt="4">
        <dgm:presLayoutVars>
          <dgm:bulletEnabled val="1"/>
        </dgm:presLayoutVars>
      </dgm:prSet>
      <dgm:spPr/>
    </dgm:pt>
    <dgm:pt modelId="{306CEB4C-F9AB-4ECC-B920-B6A482B639BD}" type="pres">
      <dgm:prSet presAssocID="{4D71D74B-4172-46EE-B103-E7F30AB35DCE}" presName="FiveConn_4-5" presStyleLbl="fgAccFollowNode1" presStyleIdx="3" presStyleCnt="4">
        <dgm:presLayoutVars>
          <dgm:bulletEnabled val="1"/>
        </dgm:presLayoutVars>
      </dgm:prSet>
      <dgm:spPr/>
    </dgm:pt>
    <dgm:pt modelId="{9DD12198-7873-4468-A3CD-DCF0231798EA}" type="pres">
      <dgm:prSet presAssocID="{4D71D74B-4172-46EE-B103-E7F30AB35DCE}" presName="FiveNodes_1_text" presStyleLbl="node1" presStyleIdx="4" presStyleCnt="5">
        <dgm:presLayoutVars>
          <dgm:bulletEnabled val="1"/>
        </dgm:presLayoutVars>
      </dgm:prSet>
      <dgm:spPr/>
    </dgm:pt>
    <dgm:pt modelId="{582B6F30-140F-4E3C-B32E-4263AE50C123}" type="pres">
      <dgm:prSet presAssocID="{4D71D74B-4172-46EE-B103-E7F30AB35DCE}" presName="FiveNodes_2_text" presStyleLbl="node1" presStyleIdx="4" presStyleCnt="5">
        <dgm:presLayoutVars>
          <dgm:bulletEnabled val="1"/>
        </dgm:presLayoutVars>
      </dgm:prSet>
      <dgm:spPr/>
    </dgm:pt>
    <dgm:pt modelId="{70481B7E-2301-4407-84E1-2C3040205E37}" type="pres">
      <dgm:prSet presAssocID="{4D71D74B-4172-46EE-B103-E7F30AB35DCE}" presName="FiveNodes_3_text" presStyleLbl="node1" presStyleIdx="4" presStyleCnt="5">
        <dgm:presLayoutVars>
          <dgm:bulletEnabled val="1"/>
        </dgm:presLayoutVars>
      </dgm:prSet>
      <dgm:spPr/>
    </dgm:pt>
    <dgm:pt modelId="{05B26CFC-A393-4D10-A8D5-7E91718C5D76}" type="pres">
      <dgm:prSet presAssocID="{4D71D74B-4172-46EE-B103-E7F30AB35DCE}" presName="FiveNodes_4_text" presStyleLbl="node1" presStyleIdx="4" presStyleCnt="5">
        <dgm:presLayoutVars>
          <dgm:bulletEnabled val="1"/>
        </dgm:presLayoutVars>
      </dgm:prSet>
      <dgm:spPr/>
    </dgm:pt>
    <dgm:pt modelId="{3E4F3188-2722-408B-A217-5E840C9D3694}" type="pres">
      <dgm:prSet presAssocID="{4D71D74B-4172-46EE-B103-E7F30AB35DC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BE11E0B-2490-4E3E-BC58-586211637163}" srcId="{4D71D74B-4172-46EE-B103-E7F30AB35DCE}" destId="{E65423B1-447A-491E-A598-7998EFE952E4}" srcOrd="3" destOrd="0" parTransId="{76D0A750-8180-4DEC-B4BD-4AC9B32D9712}" sibTransId="{B69AC6E0-B1FD-4FF0-A7CC-D89EB243F177}"/>
    <dgm:cxn modelId="{47648923-E23A-44C9-9553-12A168C4D3B8}" srcId="{4D71D74B-4172-46EE-B103-E7F30AB35DCE}" destId="{69A8F561-7ABA-4E49-9918-223D9B18107F}" srcOrd="13" destOrd="0" parTransId="{6190BB6B-5229-4DD9-9344-B019B179A673}" sibTransId="{9C5E3496-069E-4641-BD1F-858C19D72D2E}"/>
    <dgm:cxn modelId="{81465428-0AFA-410B-BE77-07B8DAFA080E}" srcId="{4D71D74B-4172-46EE-B103-E7F30AB35DCE}" destId="{A08849FB-26AE-4458-A685-37117B1AF230}" srcOrd="15" destOrd="0" parTransId="{6C20FC50-B872-48C5-9E3C-6D22A53B5042}" sibTransId="{14F6E04E-BB7B-497A-B89F-5F43D33AAC79}"/>
    <dgm:cxn modelId="{AA400929-D032-49C9-9ADA-7C501EDE55A6}" type="presOf" srcId="{4D71D74B-4172-46EE-B103-E7F30AB35DCE}" destId="{CBAD87B9-20EA-4189-BD7E-89CC35A7448A}" srcOrd="0" destOrd="0" presId="urn:microsoft.com/office/officeart/2005/8/layout/vProcess5"/>
    <dgm:cxn modelId="{FEEC9E29-0D1C-4D72-9AC2-49F846801BB4}" type="presOf" srcId="{B69AC6E0-B1FD-4FF0-A7CC-D89EB243F177}" destId="{306CEB4C-F9AB-4ECC-B920-B6A482B639BD}" srcOrd="0" destOrd="0" presId="urn:microsoft.com/office/officeart/2005/8/layout/vProcess5"/>
    <dgm:cxn modelId="{81ECDD2B-5763-4F17-8493-C6907A697A74}" type="presOf" srcId="{3CBE39EE-40E6-49EF-8306-6D9AC4346498}" destId="{DFA52F50-AF62-45A9-8FE5-53156E20C4F5}" srcOrd="0" destOrd="0" presId="urn:microsoft.com/office/officeart/2005/8/layout/vProcess5"/>
    <dgm:cxn modelId="{D4F19B36-1678-4788-965E-BDC757E13874}" srcId="{4D71D74B-4172-46EE-B103-E7F30AB35DCE}" destId="{F495D9B6-0E85-4AFA-AD1D-4BE12D6A927C}" srcOrd="10" destOrd="0" parTransId="{BBA5FF03-2EF1-4C31-8528-A9321FF40652}" sibTransId="{7913A957-3E91-4004-ACA3-664E229D339F}"/>
    <dgm:cxn modelId="{A858A438-79CB-44CF-A718-949B23FB3843}" type="presOf" srcId="{3CBE39EE-40E6-49EF-8306-6D9AC4346498}" destId="{3E4F3188-2722-408B-A217-5E840C9D3694}" srcOrd="1" destOrd="0" presId="urn:microsoft.com/office/officeart/2005/8/layout/vProcess5"/>
    <dgm:cxn modelId="{B4DAA25B-A77E-418B-8539-7BDFA0243BD0}" type="presOf" srcId="{E65423B1-447A-491E-A598-7998EFE952E4}" destId="{DBB25152-4339-4F54-B819-B2B9C4C02513}" srcOrd="0" destOrd="0" presId="urn:microsoft.com/office/officeart/2005/8/layout/vProcess5"/>
    <dgm:cxn modelId="{BD92535D-FBD7-4D82-B33B-ECFBE9D800C6}" srcId="{4D71D74B-4172-46EE-B103-E7F30AB35DCE}" destId="{7AE3F62E-243D-4A29-94C1-2170BCF7AAF1}" srcOrd="7" destOrd="0" parTransId="{93FD1A34-83E7-48FA-AE39-B7D3997E5997}" sibTransId="{DE962445-48B9-4552-81AF-7DAD3C7780EB}"/>
    <dgm:cxn modelId="{009CEE62-9FAD-4E0A-936C-7620ABF0E195}" type="presOf" srcId="{E2986074-458D-4B1B-B1EE-71A2C18AE371}" destId="{E90CEEB1-DC27-4C58-91D3-0AD9544246EA}" srcOrd="0" destOrd="0" presId="urn:microsoft.com/office/officeart/2005/8/layout/vProcess5"/>
    <dgm:cxn modelId="{9F18F047-73FD-41CC-9D77-500C22A77D89}" srcId="{4D71D74B-4172-46EE-B103-E7F30AB35DCE}" destId="{681E4D55-F733-4F77-AA62-5F4EA88338B5}" srcOrd="14" destOrd="0" parTransId="{10131EAD-21E5-448C-B755-8CB18DC30770}" sibTransId="{4EB3ACA7-2632-42B9-81B5-AD60EE79CF93}"/>
    <dgm:cxn modelId="{9E5EDA48-E8E8-400B-A11E-44F0E2069E32}" type="presOf" srcId="{79DF6BDA-9660-4323-9969-1F057F3F1713}" destId="{9DD12198-7873-4468-A3CD-DCF0231798EA}" srcOrd="1" destOrd="0" presId="urn:microsoft.com/office/officeart/2005/8/layout/vProcess5"/>
    <dgm:cxn modelId="{3E641B74-B2FA-44E6-AAEF-BE2D98F59222}" srcId="{4D71D74B-4172-46EE-B103-E7F30AB35DCE}" destId="{2C6D4DC0-A7E0-45CE-9BA5-44EE3707882A}" srcOrd="1" destOrd="0" parTransId="{39C5DC7B-EC1B-4D81-B8D3-DCB66207F1CD}" sibTransId="{E2986074-458D-4B1B-B1EE-71A2C18AE371}"/>
    <dgm:cxn modelId="{5EEAC176-D38C-4138-A9F7-F300F41B4F0C}" type="presOf" srcId="{2C6D4DC0-A7E0-45CE-9BA5-44EE3707882A}" destId="{582B6F30-140F-4E3C-B32E-4263AE50C123}" srcOrd="1" destOrd="0" presId="urn:microsoft.com/office/officeart/2005/8/layout/vProcess5"/>
    <dgm:cxn modelId="{9977C182-49DF-41C1-A375-ED38678008AD}" type="presOf" srcId="{E65423B1-447A-491E-A598-7998EFE952E4}" destId="{05B26CFC-A393-4D10-A8D5-7E91718C5D76}" srcOrd="1" destOrd="0" presId="urn:microsoft.com/office/officeart/2005/8/layout/vProcess5"/>
    <dgm:cxn modelId="{641AF386-00F4-4DA6-9FCE-9D258C015E57}" srcId="{4D71D74B-4172-46EE-B103-E7F30AB35DCE}" destId="{F3443743-0479-4DBF-B4A9-95D0AA746312}" srcOrd="2" destOrd="0" parTransId="{5E3CAF41-FC01-4C90-BEF0-15A9CBAA5BAA}" sibTransId="{7A4C4087-4BE9-405F-8ECD-5C201A15C9DA}"/>
    <dgm:cxn modelId="{538C8488-0AB6-492B-BD4E-DCF18FCDDE70}" type="presOf" srcId="{F3443743-0479-4DBF-B4A9-95D0AA746312}" destId="{42AE4744-1593-4D6B-9B53-847266D19F99}" srcOrd="0" destOrd="0" presId="urn:microsoft.com/office/officeart/2005/8/layout/vProcess5"/>
    <dgm:cxn modelId="{0F30E38A-B80D-4F64-8917-84E37F3A8388}" srcId="{4D71D74B-4172-46EE-B103-E7F30AB35DCE}" destId="{3CBE39EE-40E6-49EF-8306-6D9AC4346498}" srcOrd="4" destOrd="0" parTransId="{AE2CAD2F-537A-4AC3-9B55-1FB442CA7625}" sibTransId="{980A07E5-2D19-408D-888A-AFFDD0327C6C}"/>
    <dgm:cxn modelId="{D4345895-6E21-4828-B9EA-B53A9BA4E427}" type="presOf" srcId="{7A4C4087-4BE9-405F-8ECD-5C201A15C9DA}" destId="{49B5A30B-3418-4B99-A688-BC4BA867F950}" srcOrd="0" destOrd="0" presId="urn:microsoft.com/office/officeart/2005/8/layout/vProcess5"/>
    <dgm:cxn modelId="{6A027E99-B8FE-4C52-868B-3D6467653E1D}" srcId="{4D71D74B-4172-46EE-B103-E7F30AB35DCE}" destId="{B863A987-25C7-42F0-8DD2-51FB452154F1}" srcOrd="11" destOrd="0" parTransId="{8B20D3BB-CB17-4A3F-9800-F3467610A9F1}" sibTransId="{0C64C3CF-C93D-405B-9883-30724007FC47}"/>
    <dgm:cxn modelId="{5211E29B-FF1A-4CBC-BA8A-3637EBE08794}" srcId="{4D71D74B-4172-46EE-B103-E7F30AB35DCE}" destId="{C82DDD11-88BE-4F57-A8F9-FE949C76DF2F}" srcOrd="12" destOrd="0" parTransId="{AC0FE065-D521-46CD-B818-E36B8308AC17}" sibTransId="{E760EC12-F505-4F20-AB9D-91947A2B94D5}"/>
    <dgm:cxn modelId="{8BF3D4A2-BCC1-4FDD-86AE-D05262D75A6D}" type="presOf" srcId="{79DF6BDA-9660-4323-9969-1F057F3F1713}" destId="{99BA3CFF-86DF-4B01-ABB4-3EC0D522D888}" srcOrd="0" destOrd="0" presId="urn:microsoft.com/office/officeart/2005/8/layout/vProcess5"/>
    <dgm:cxn modelId="{7113FAAD-19D9-4A80-A29B-44EBD3E98BB4}" type="presOf" srcId="{C33AA044-653B-43A1-8554-6F7C69B988E7}" destId="{1F446F5F-6CBA-4497-9531-87D12A57EB5D}" srcOrd="0" destOrd="0" presId="urn:microsoft.com/office/officeart/2005/8/layout/vProcess5"/>
    <dgm:cxn modelId="{E69417C0-FEF8-459C-A8A1-7638B953AB4E}" srcId="{4D71D74B-4172-46EE-B103-E7F30AB35DCE}" destId="{BEE0E744-ADED-4EB9-802A-F3511E801F4B}" srcOrd="6" destOrd="0" parTransId="{05A0CD32-A6A3-4086-BE0C-54204AAC2EEB}" sibTransId="{ABD5F7AF-B5CA-46A8-BA06-0C826C54678E}"/>
    <dgm:cxn modelId="{6B1590D5-0BE0-4FEA-AEDB-1E4D8CCA9EF1}" srcId="{4D71D74B-4172-46EE-B103-E7F30AB35DCE}" destId="{3E07F848-F7B2-4851-9285-B724D7E7A9A7}" srcOrd="9" destOrd="0" parTransId="{CC38EDA9-0205-4FE5-8DB7-E5498EF07278}" sibTransId="{C53FD291-513F-421B-BE7A-41B182AB1CA2}"/>
    <dgm:cxn modelId="{90D31ED6-602A-416A-8531-E2B4041C8E7F}" srcId="{4D71D74B-4172-46EE-B103-E7F30AB35DCE}" destId="{2D94A8B1-03C9-4621-96D1-D4669E47E91D}" srcOrd="5" destOrd="0" parTransId="{23F0F53D-8B9A-4DC7-BA97-4F1D44B17B10}" sibTransId="{9E1D3B87-103A-405D-A1F6-0A01D73E50F0}"/>
    <dgm:cxn modelId="{776D35E1-CBC4-4281-8AE0-3F023FC151A5}" type="presOf" srcId="{2C6D4DC0-A7E0-45CE-9BA5-44EE3707882A}" destId="{C97136F5-342A-412B-82E6-BC53269056EC}" srcOrd="0" destOrd="0" presId="urn:microsoft.com/office/officeart/2005/8/layout/vProcess5"/>
    <dgm:cxn modelId="{E544E7EA-EAF6-4C8B-9952-23053DF7916F}" type="presOf" srcId="{F3443743-0479-4DBF-B4A9-95D0AA746312}" destId="{70481B7E-2301-4407-84E1-2C3040205E37}" srcOrd="1" destOrd="0" presId="urn:microsoft.com/office/officeart/2005/8/layout/vProcess5"/>
    <dgm:cxn modelId="{B5546AF8-737D-4AC5-923F-2C950843CF77}" srcId="{4D71D74B-4172-46EE-B103-E7F30AB35DCE}" destId="{31B10DB9-74AD-4B6E-A1D2-B96FA9431E49}" srcOrd="8" destOrd="0" parTransId="{90C91ED6-C112-4E20-B0B4-A8D72E9AAFBA}" sibTransId="{B51A9596-A9B5-4B7E-B948-CD83F468C053}"/>
    <dgm:cxn modelId="{AC178AFA-B926-4133-BEC9-CF354057EDB8}" srcId="{4D71D74B-4172-46EE-B103-E7F30AB35DCE}" destId="{79DF6BDA-9660-4323-9969-1F057F3F1713}" srcOrd="0" destOrd="0" parTransId="{3AACEBFE-3D55-4059-B560-26D95712D683}" sibTransId="{C33AA044-653B-43A1-8554-6F7C69B988E7}"/>
    <dgm:cxn modelId="{0F8FE928-70C3-486A-A5E8-245DF9194EC7}" type="presParOf" srcId="{CBAD87B9-20EA-4189-BD7E-89CC35A7448A}" destId="{F7986A9C-402C-47F4-89FB-8F760C067804}" srcOrd="0" destOrd="0" presId="urn:microsoft.com/office/officeart/2005/8/layout/vProcess5"/>
    <dgm:cxn modelId="{2369608A-7A0C-42B5-A8E1-0BC572D99654}" type="presParOf" srcId="{CBAD87B9-20EA-4189-BD7E-89CC35A7448A}" destId="{99BA3CFF-86DF-4B01-ABB4-3EC0D522D888}" srcOrd="1" destOrd="0" presId="urn:microsoft.com/office/officeart/2005/8/layout/vProcess5"/>
    <dgm:cxn modelId="{E1731274-2794-4673-85C2-8F126563BAA1}" type="presParOf" srcId="{CBAD87B9-20EA-4189-BD7E-89CC35A7448A}" destId="{C97136F5-342A-412B-82E6-BC53269056EC}" srcOrd="2" destOrd="0" presId="urn:microsoft.com/office/officeart/2005/8/layout/vProcess5"/>
    <dgm:cxn modelId="{FAF9748D-8DF5-46BB-A3B1-85D729E4E79E}" type="presParOf" srcId="{CBAD87B9-20EA-4189-BD7E-89CC35A7448A}" destId="{42AE4744-1593-4D6B-9B53-847266D19F99}" srcOrd="3" destOrd="0" presId="urn:microsoft.com/office/officeart/2005/8/layout/vProcess5"/>
    <dgm:cxn modelId="{2E6794EB-825C-4C39-81B7-BCA5828A0724}" type="presParOf" srcId="{CBAD87B9-20EA-4189-BD7E-89CC35A7448A}" destId="{DBB25152-4339-4F54-B819-B2B9C4C02513}" srcOrd="4" destOrd="0" presId="urn:microsoft.com/office/officeart/2005/8/layout/vProcess5"/>
    <dgm:cxn modelId="{CFED5237-C95A-4F15-B603-ED365EC279D0}" type="presParOf" srcId="{CBAD87B9-20EA-4189-BD7E-89CC35A7448A}" destId="{DFA52F50-AF62-45A9-8FE5-53156E20C4F5}" srcOrd="5" destOrd="0" presId="urn:microsoft.com/office/officeart/2005/8/layout/vProcess5"/>
    <dgm:cxn modelId="{234D8210-D9B5-4A35-B2E1-604DB91EA281}" type="presParOf" srcId="{CBAD87B9-20EA-4189-BD7E-89CC35A7448A}" destId="{1F446F5F-6CBA-4497-9531-87D12A57EB5D}" srcOrd="6" destOrd="0" presId="urn:microsoft.com/office/officeart/2005/8/layout/vProcess5"/>
    <dgm:cxn modelId="{123A0C9C-A1B2-4D1D-9DBB-5E215FBABEF9}" type="presParOf" srcId="{CBAD87B9-20EA-4189-BD7E-89CC35A7448A}" destId="{E90CEEB1-DC27-4C58-91D3-0AD9544246EA}" srcOrd="7" destOrd="0" presId="urn:microsoft.com/office/officeart/2005/8/layout/vProcess5"/>
    <dgm:cxn modelId="{14BAE559-B5C5-4A30-BC3A-7B32EBC95474}" type="presParOf" srcId="{CBAD87B9-20EA-4189-BD7E-89CC35A7448A}" destId="{49B5A30B-3418-4B99-A688-BC4BA867F950}" srcOrd="8" destOrd="0" presId="urn:microsoft.com/office/officeart/2005/8/layout/vProcess5"/>
    <dgm:cxn modelId="{4E7AEE6E-3D69-41F5-B47D-FB57DD8B2124}" type="presParOf" srcId="{CBAD87B9-20EA-4189-BD7E-89CC35A7448A}" destId="{306CEB4C-F9AB-4ECC-B920-B6A482B639BD}" srcOrd="9" destOrd="0" presId="urn:microsoft.com/office/officeart/2005/8/layout/vProcess5"/>
    <dgm:cxn modelId="{53A6D2E3-DFF4-4D65-B2CD-081BD72D2AA0}" type="presParOf" srcId="{CBAD87B9-20EA-4189-BD7E-89CC35A7448A}" destId="{9DD12198-7873-4468-A3CD-DCF0231798EA}" srcOrd="10" destOrd="0" presId="urn:microsoft.com/office/officeart/2005/8/layout/vProcess5"/>
    <dgm:cxn modelId="{3AFD58C1-8927-4F8A-ABBD-99E0E784538C}" type="presParOf" srcId="{CBAD87B9-20EA-4189-BD7E-89CC35A7448A}" destId="{582B6F30-140F-4E3C-B32E-4263AE50C123}" srcOrd="11" destOrd="0" presId="urn:microsoft.com/office/officeart/2005/8/layout/vProcess5"/>
    <dgm:cxn modelId="{FB8C2CD3-1F51-4BF9-A699-7CEA77081203}" type="presParOf" srcId="{CBAD87B9-20EA-4189-BD7E-89CC35A7448A}" destId="{70481B7E-2301-4407-84E1-2C3040205E37}" srcOrd="12" destOrd="0" presId="urn:microsoft.com/office/officeart/2005/8/layout/vProcess5"/>
    <dgm:cxn modelId="{ED7FCAB7-B016-4B50-AFDA-6B25E0D9E2E6}" type="presParOf" srcId="{CBAD87B9-20EA-4189-BD7E-89CC35A7448A}" destId="{05B26CFC-A393-4D10-A8D5-7E91718C5D76}" srcOrd="13" destOrd="0" presId="urn:microsoft.com/office/officeart/2005/8/layout/vProcess5"/>
    <dgm:cxn modelId="{9D4DA4A7-779E-4C1E-BCC6-9E10F1E3B87D}" type="presParOf" srcId="{CBAD87B9-20EA-4189-BD7E-89CC35A7448A}" destId="{3E4F3188-2722-408B-A217-5E840C9D369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71D74B-4172-46EE-B103-E7F30AB35DC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9DF6BDA-9660-4323-9969-1F057F3F1713}">
      <dgm:prSet phldrT="[Text]"/>
      <dgm:spPr/>
      <dgm:t>
        <a:bodyPr/>
        <a:lstStyle/>
        <a:p>
          <a:r>
            <a:rPr lang="en-AU" b="1" i="0" dirty="0"/>
            <a:t>Identify Data Source</a:t>
          </a:r>
          <a:endParaRPr lang="en-AU" dirty="0"/>
        </a:p>
      </dgm:t>
    </dgm:pt>
    <dgm:pt modelId="{3AACEBFE-3D55-4059-B560-26D95712D683}" type="parTrans" cxnId="{AC178AFA-B926-4133-BEC9-CF354057EDB8}">
      <dgm:prSet/>
      <dgm:spPr/>
      <dgm:t>
        <a:bodyPr/>
        <a:lstStyle/>
        <a:p>
          <a:endParaRPr lang="en-AU"/>
        </a:p>
      </dgm:t>
    </dgm:pt>
    <dgm:pt modelId="{C33AA044-653B-43A1-8554-6F7C69B988E7}" type="sibTrans" cxnId="{AC178AFA-B926-4133-BEC9-CF354057EDB8}">
      <dgm:prSet/>
      <dgm:spPr/>
      <dgm:t>
        <a:bodyPr/>
        <a:lstStyle/>
        <a:p>
          <a:endParaRPr lang="en-AU"/>
        </a:p>
      </dgm:t>
    </dgm:pt>
    <dgm:pt modelId="{681E4D55-F733-4F77-AA62-5F4EA88338B5}">
      <dgm:prSet phldrT="[Text]" phldr="1"/>
      <dgm:spPr/>
      <dgm:t>
        <a:bodyPr/>
        <a:lstStyle/>
        <a:p>
          <a:endParaRPr lang="en-AU"/>
        </a:p>
      </dgm:t>
    </dgm:pt>
    <dgm:pt modelId="{10131EAD-21E5-448C-B755-8CB18DC30770}" type="parTrans" cxnId="{9F18F047-73FD-41CC-9D77-500C22A77D89}">
      <dgm:prSet/>
      <dgm:spPr/>
      <dgm:t>
        <a:bodyPr/>
        <a:lstStyle/>
        <a:p>
          <a:endParaRPr lang="en-AU"/>
        </a:p>
      </dgm:t>
    </dgm:pt>
    <dgm:pt modelId="{4EB3ACA7-2632-42B9-81B5-AD60EE79CF93}" type="sibTrans" cxnId="{9F18F047-73FD-41CC-9D77-500C22A77D89}">
      <dgm:prSet/>
      <dgm:spPr/>
      <dgm:t>
        <a:bodyPr/>
        <a:lstStyle/>
        <a:p>
          <a:endParaRPr lang="en-AU"/>
        </a:p>
      </dgm:t>
    </dgm:pt>
    <dgm:pt modelId="{A08849FB-26AE-4458-A685-37117B1AF230}">
      <dgm:prSet phldrT="[Text]" phldr="1"/>
      <dgm:spPr/>
      <dgm:t>
        <a:bodyPr/>
        <a:lstStyle/>
        <a:p>
          <a:endParaRPr lang="en-AU"/>
        </a:p>
      </dgm:t>
    </dgm:pt>
    <dgm:pt modelId="{6C20FC50-B872-48C5-9E3C-6D22A53B5042}" type="parTrans" cxnId="{81465428-0AFA-410B-BE77-07B8DAFA080E}">
      <dgm:prSet/>
      <dgm:spPr/>
      <dgm:t>
        <a:bodyPr/>
        <a:lstStyle/>
        <a:p>
          <a:endParaRPr lang="en-AU"/>
        </a:p>
      </dgm:t>
    </dgm:pt>
    <dgm:pt modelId="{14F6E04E-BB7B-497A-B89F-5F43D33AAC79}" type="sibTrans" cxnId="{81465428-0AFA-410B-BE77-07B8DAFA080E}">
      <dgm:prSet/>
      <dgm:spPr/>
      <dgm:t>
        <a:bodyPr/>
        <a:lstStyle/>
        <a:p>
          <a:endParaRPr lang="en-AU"/>
        </a:p>
      </dgm:t>
    </dgm:pt>
    <dgm:pt modelId="{69A8F561-7ABA-4E49-9918-223D9B18107F}">
      <dgm:prSet phldrT="[Text]" phldr="1"/>
      <dgm:spPr/>
      <dgm:t>
        <a:bodyPr/>
        <a:lstStyle/>
        <a:p>
          <a:endParaRPr lang="en-AU"/>
        </a:p>
      </dgm:t>
    </dgm:pt>
    <dgm:pt modelId="{6190BB6B-5229-4DD9-9344-B019B179A673}" type="parTrans" cxnId="{47648923-E23A-44C9-9553-12A168C4D3B8}">
      <dgm:prSet/>
      <dgm:spPr/>
      <dgm:t>
        <a:bodyPr/>
        <a:lstStyle/>
        <a:p>
          <a:endParaRPr lang="en-AU"/>
        </a:p>
      </dgm:t>
    </dgm:pt>
    <dgm:pt modelId="{9C5E3496-069E-4641-BD1F-858C19D72D2E}" type="sibTrans" cxnId="{47648923-E23A-44C9-9553-12A168C4D3B8}">
      <dgm:prSet/>
      <dgm:spPr/>
      <dgm:t>
        <a:bodyPr/>
        <a:lstStyle/>
        <a:p>
          <a:endParaRPr lang="en-AU"/>
        </a:p>
      </dgm:t>
    </dgm:pt>
    <dgm:pt modelId="{B863A987-25C7-42F0-8DD2-51FB452154F1}">
      <dgm:prSet phldrT="[Text]" phldr="1"/>
      <dgm:spPr/>
      <dgm:t>
        <a:bodyPr/>
        <a:lstStyle/>
        <a:p>
          <a:endParaRPr lang="en-AU" dirty="0"/>
        </a:p>
      </dgm:t>
    </dgm:pt>
    <dgm:pt modelId="{8B20D3BB-CB17-4A3F-9800-F3467610A9F1}" type="parTrans" cxnId="{6A027E99-B8FE-4C52-868B-3D6467653E1D}">
      <dgm:prSet/>
      <dgm:spPr/>
      <dgm:t>
        <a:bodyPr/>
        <a:lstStyle/>
        <a:p>
          <a:endParaRPr lang="en-AU"/>
        </a:p>
      </dgm:t>
    </dgm:pt>
    <dgm:pt modelId="{0C64C3CF-C93D-405B-9883-30724007FC47}" type="sibTrans" cxnId="{6A027E99-B8FE-4C52-868B-3D6467653E1D}">
      <dgm:prSet/>
      <dgm:spPr/>
      <dgm:t>
        <a:bodyPr/>
        <a:lstStyle/>
        <a:p>
          <a:endParaRPr lang="en-AU"/>
        </a:p>
      </dgm:t>
    </dgm:pt>
    <dgm:pt modelId="{C82DDD11-88BE-4F57-A8F9-FE949C76DF2F}">
      <dgm:prSet phldrT="[Text]" phldr="1"/>
      <dgm:spPr/>
      <dgm:t>
        <a:bodyPr/>
        <a:lstStyle/>
        <a:p>
          <a:endParaRPr lang="en-AU" dirty="0"/>
        </a:p>
      </dgm:t>
    </dgm:pt>
    <dgm:pt modelId="{AC0FE065-D521-46CD-B818-E36B8308AC17}" type="parTrans" cxnId="{5211E29B-FF1A-4CBC-BA8A-3637EBE08794}">
      <dgm:prSet/>
      <dgm:spPr/>
      <dgm:t>
        <a:bodyPr/>
        <a:lstStyle/>
        <a:p>
          <a:endParaRPr lang="en-AU"/>
        </a:p>
      </dgm:t>
    </dgm:pt>
    <dgm:pt modelId="{E760EC12-F505-4F20-AB9D-91947A2B94D5}" type="sibTrans" cxnId="{5211E29B-FF1A-4CBC-BA8A-3637EBE08794}">
      <dgm:prSet/>
      <dgm:spPr/>
      <dgm:t>
        <a:bodyPr/>
        <a:lstStyle/>
        <a:p>
          <a:endParaRPr lang="en-AU"/>
        </a:p>
      </dgm:t>
    </dgm:pt>
    <dgm:pt modelId="{F495D9B6-0E85-4AFA-AD1D-4BE12D6A927C}">
      <dgm:prSet phldrT="[Text]" phldr="1"/>
      <dgm:spPr/>
      <dgm:t>
        <a:bodyPr/>
        <a:lstStyle/>
        <a:p>
          <a:endParaRPr lang="en-AU" dirty="0"/>
        </a:p>
      </dgm:t>
    </dgm:pt>
    <dgm:pt modelId="{BBA5FF03-2EF1-4C31-8528-A9321FF40652}" type="parTrans" cxnId="{D4F19B36-1678-4788-965E-BDC757E13874}">
      <dgm:prSet/>
      <dgm:spPr/>
      <dgm:t>
        <a:bodyPr/>
        <a:lstStyle/>
        <a:p>
          <a:endParaRPr lang="en-AU"/>
        </a:p>
      </dgm:t>
    </dgm:pt>
    <dgm:pt modelId="{7913A957-3E91-4004-ACA3-664E229D339F}" type="sibTrans" cxnId="{D4F19B36-1678-4788-965E-BDC757E13874}">
      <dgm:prSet/>
      <dgm:spPr/>
      <dgm:t>
        <a:bodyPr/>
        <a:lstStyle/>
        <a:p>
          <a:endParaRPr lang="en-AU"/>
        </a:p>
      </dgm:t>
    </dgm:pt>
    <dgm:pt modelId="{E65423B1-447A-491E-A598-7998EFE952E4}">
      <dgm:prSet phldrT="[Text]"/>
      <dgm:spPr/>
      <dgm:t>
        <a:bodyPr/>
        <a:lstStyle/>
        <a:p>
          <a:r>
            <a:rPr lang="en-AU" b="1" i="0" dirty="0"/>
            <a:t>Write Scraping Script &amp; Test Script</a:t>
          </a:r>
          <a:endParaRPr lang="en-AU" dirty="0"/>
        </a:p>
      </dgm:t>
    </dgm:pt>
    <dgm:pt modelId="{76D0A750-8180-4DEC-B4BD-4AC9B32D9712}" type="parTrans" cxnId="{8BE11E0B-2490-4E3E-BC58-586211637163}">
      <dgm:prSet/>
      <dgm:spPr/>
      <dgm:t>
        <a:bodyPr/>
        <a:lstStyle/>
        <a:p>
          <a:endParaRPr lang="en-AU"/>
        </a:p>
      </dgm:t>
    </dgm:pt>
    <dgm:pt modelId="{B69AC6E0-B1FD-4FF0-A7CC-D89EB243F177}" type="sibTrans" cxnId="{8BE11E0B-2490-4E3E-BC58-586211637163}">
      <dgm:prSet/>
      <dgm:spPr/>
      <dgm:t>
        <a:bodyPr/>
        <a:lstStyle/>
        <a:p>
          <a:endParaRPr lang="en-AU"/>
        </a:p>
      </dgm:t>
    </dgm:pt>
    <dgm:pt modelId="{3CBE39EE-40E6-49EF-8306-6D9AC4346498}">
      <dgm:prSet phldrT="[Text]"/>
      <dgm:spPr/>
      <dgm:t>
        <a:bodyPr/>
        <a:lstStyle/>
        <a:p>
          <a:r>
            <a:rPr lang="en-AU" b="1" i="0"/>
            <a:t>Run Scraping Process</a:t>
          </a:r>
          <a:endParaRPr lang="en-AU" dirty="0"/>
        </a:p>
      </dgm:t>
    </dgm:pt>
    <dgm:pt modelId="{AE2CAD2F-537A-4AC3-9B55-1FB442CA7625}" type="parTrans" cxnId="{0F30E38A-B80D-4F64-8917-84E37F3A8388}">
      <dgm:prSet/>
      <dgm:spPr/>
      <dgm:t>
        <a:bodyPr/>
        <a:lstStyle/>
        <a:p>
          <a:endParaRPr lang="en-AU"/>
        </a:p>
      </dgm:t>
    </dgm:pt>
    <dgm:pt modelId="{980A07E5-2D19-408D-888A-AFFDD0327C6C}" type="sibTrans" cxnId="{0F30E38A-B80D-4F64-8917-84E37F3A8388}">
      <dgm:prSet/>
      <dgm:spPr/>
      <dgm:t>
        <a:bodyPr/>
        <a:lstStyle/>
        <a:p>
          <a:endParaRPr lang="en-AU"/>
        </a:p>
      </dgm:t>
    </dgm:pt>
    <dgm:pt modelId="{7AE3F62E-243D-4A29-94C1-2170BCF7AAF1}">
      <dgm:prSet phldrT="[Text]" phldr="1"/>
      <dgm:spPr/>
      <dgm:t>
        <a:bodyPr/>
        <a:lstStyle/>
        <a:p>
          <a:endParaRPr lang="en-AU" dirty="0"/>
        </a:p>
      </dgm:t>
    </dgm:pt>
    <dgm:pt modelId="{93FD1A34-83E7-48FA-AE39-B7D3997E5997}" type="parTrans" cxnId="{BD92535D-FBD7-4D82-B33B-ECFBE9D800C6}">
      <dgm:prSet/>
      <dgm:spPr/>
      <dgm:t>
        <a:bodyPr/>
        <a:lstStyle/>
        <a:p>
          <a:endParaRPr lang="en-AU"/>
        </a:p>
      </dgm:t>
    </dgm:pt>
    <dgm:pt modelId="{DE962445-48B9-4552-81AF-7DAD3C7780EB}" type="sibTrans" cxnId="{BD92535D-FBD7-4D82-B33B-ECFBE9D800C6}">
      <dgm:prSet/>
      <dgm:spPr/>
      <dgm:t>
        <a:bodyPr/>
        <a:lstStyle/>
        <a:p>
          <a:endParaRPr lang="en-AU"/>
        </a:p>
      </dgm:t>
    </dgm:pt>
    <dgm:pt modelId="{3E07F848-F7B2-4851-9285-B724D7E7A9A7}">
      <dgm:prSet phldrT="[Text]" phldr="1"/>
      <dgm:spPr/>
      <dgm:t>
        <a:bodyPr/>
        <a:lstStyle/>
        <a:p>
          <a:endParaRPr lang="en-AU" dirty="0"/>
        </a:p>
      </dgm:t>
    </dgm:pt>
    <dgm:pt modelId="{CC38EDA9-0205-4FE5-8DB7-E5498EF07278}" type="parTrans" cxnId="{6B1590D5-0BE0-4FEA-AEDB-1E4D8CCA9EF1}">
      <dgm:prSet/>
      <dgm:spPr/>
      <dgm:t>
        <a:bodyPr/>
        <a:lstStyle/>
        <a:p>
          <a:endParaRPr lang="en-AU"/>
        </a:p>
      </dgm:t>
    </dgm:pt>
    <dgm:pt modelId="{C53FD291-513F-421B-BE7A-41B182AB1CA2}" type="sibTrans" cxnId="{6B1590D5-0BE0-4FEA-AEDB-1E4D8CCA9EF1}">
      <dgm:prSet/>
      <dgm:spPr/>
      <dgm:t>
        <a:bodyPr/>
        <a:lstStyle/>
        <a:p>
          <a:endParaRPr lang="en-AU"/>
        </a:p>
      </dgm:t>
    </dgm:pt>
    <dgm:pt modelId="{31B10DB9-74AD-4B6E-A1D2-B96FA9431E49}">
      <dgm:prSet phldrT="[Text]" phldr="1"/>
      <dgm:spPr/>
      <dgm:t>
        <a:bodyPr/>
        <a:lstStyle/>
        <a:p>
          <a:endParaRPr lang="en-AU" dirty="0"/>
        </a:p>
      </dgm:t>
    </dgm:pt>
    <dgm:pt modelId="{90C91ED6-C112-4E20-B0B4-A8D72E9AAFBA}" type="parTrans" cxnId="{B5546AF8-737D-4AC5-923F-2C950843CF77}">
      <dgm:prSet/>
      <dgm:spPr/>
      <dgm:t>
        <a:bodyPr/>
        <a:lstStyle/>
        <a:p>
          <a:endParaRPr lang="en-AU"/>
        </a:p>
      </dgm:t>
    </dgm:pt>
    <dgm:pt modelId="{B51A9596-A9B5-4B7E-B948-CD83F468C053}" type="sibTrans" cxnId="{B5546AF8-737D-4AC5-923F-2C950843CF77}">
      <dgm:prSet/>
      <dgm:spPr/>
      <dgm:t>
        <a:bodyPr/>
        <a:lstStyle/>
        <a:p>
          <a:endParaRPr lang="en-AU"/>
        </a:p>
      </dgm:t>
    </dgm:pt>
    <dgm:pt modelId="{2C6D4DC0-A7E0-45CE-9BA5-44EE3707882A}">
      <dgm:prSet phldrT="[Text]"/>
      <dgm:spPr/>
      <dgm:t>
        <a:bodyPr/>
        <a:lstStyle/>
        <a:p>
          <a:r>
            <a:rPr lang="en-AU" b="1" i="0" dirty="0" err="1"/>
            <a:t>Analyze</a:t>
          </a:r>
          <a:r>
            <a:rPr lang="en-AU" b="1" i="0" dirty="0"/>
            <a:t> Website Structure &amp; Choose Scraping Tools</a:t>
          </a:r>
          <a:endParaRPr lang="en-AU" dirty="0"/>
        </a:p>
      </dgm:t>
    </dgm:pt>
    <dgm:pt modelId="{39C5DC7B-EC1B-4D81-B8D3-DCB66207F1CD}" type="parTrans" cxnId="{3E641B74-B2FA-44E6-AAEF-BE2D98F59222}">
      <dgm:prSet/>
      <dgm:spPr/>
      <dgm:t>
        <a:bodyPr/>
        <a:lstStyle/>
        <a:p>
          <a:endParaRPr lang="en-AU"/>
        </a:p>
      </dgm:t>
    </dgm:pt>
    <dgm:pt modelId="{E2986074-458D-4B1B-B1EE-71A2C18AE371}" type="sibTrans" cxnId="{3E641B74-B2FA-44E6-AAEF-BE2D98F59222}">
      <dgm:prSet/>
      <dgm:spPr/>
      <dgm:t>
        <a:bodyPr/>
        <a:lstStyle/>
        <a:p>
          <a:endParaRPr lang="en-AU"/>
        </a:p>
      </dgm:t>
    </dgm:pt>
    <dgm:pt modelId="{BEE0E744-ADED-4EB9-802A-F3511E801F4B}">
      <dgm:prSet phldrT="[Text]" phldr="1"/>
      <dgm:spPr/>
      <dgm:t>
        <a:bodyPr/>
        <a:lstStyle/>
        <a:p>
          <a:endParaRPr lang="en-AU" dirty="0"/>
        </a:p>
      </dgm:t>
    </dgm:pt>
    <dgm:pt modelId="{05A0CD32-A6A3-4086-BE0C-54204AAC2EEB}" type="parTrans" cxnId="{E69417C0-FEF8-459C-A8A1-7638B953AB4E}">
      <dgm:prSet/>
      <dgm:spPr/>
      <dgm:t>
        <a:bodyPr/>
        <a:lstStyle/>
        <a:p>
          <a:endParaRPr lang="en-AU"/>
        </a:p>
      </dgm:t>
    </dgm:pt>
    <dgm:pt modelId="{ABD5F7AF-B5CA-46A8-BA06-0C826C54678E}" type="sibTrans" cxnId="{E69417C0-FEF8-459C-A8A1-7638B953AB4E}">
      <dgm:prSet/>
      <dgm:spPr/>
      <dgm:t>
        <a:bodyPr/>
        <a:lstStyle/>
        <a:p>
          <a:endParaRPr lang="en-AU"/>
        </a:p>
      </dgm:t>
    </dgm:pt>
    <dgm:pt modelId="{2D94A8B1-03C9-4621-96D1-D4669E47E91D}">
      <dgm:prSet/>
      <dgm:spPr/>
      <dgm:t>
        <a:bodyPr/>
        <a:lstStyle/>
        <a:p>
          <a:r>
            <a:rPr lang="en-AU" b="1" i="0" dirty="0"/>
            <a:t>Data Cleaning, Formatting &amp; Validating</a:t>
          </a:r>
          <a:endParaRPr lang="en-AU" dirty="0"/>
        </a:p>
      </dgm:t>
    </dgm:pt>
    <dgm:pt modelId="{23F0F53D-8B9A-4DC7-BA97-4F1D44B17B10}" type="parTrans" cxnId="{90D31ED6-602A-416A-8531-E2B4041C8E7F}">
      <dgm:prSet/>
      <dgm:spPr/>
      <dgm:t>
        <a:bodyPr/>
        <a:lstStyle/>
        <a:p>
          <a:endParaRPr lang="en-AU"/>
        </a:p>
      </dgm:t>
    </dgm:pt>
    <dgm:pt modelId="{9E1D3B87-103A-405D-A1F6-0A01D73E50F0}" type="sibTrans" cxnId="{90D31ED6-602A-416A-8531-E2B4041C8E7F}">
      <dgm:prSet/>
      <dgm:spPr/>
      <dgm:t>
        <a:bodyPr/>
        <a:lstStyle/>
        <a:p>
          <a:endParaRPr lang="en-AU"/>
        </a:p>
      </dgm:t>
    </dgm:pt>
    <dgm:pt modelId="{CBAD87B9-20EA-4189-BD7E-89CC35A7448A}" type="pres">
      <dgm:prSet presAssocID="{4D71D74B-4172-46EE-B103-E7F30AB35DCE}" presName="outerComposite" presStyleCnt="0">
        <dgm:presLayoutVars>
          <dgm:chMax val="5"/>
          <dgm:dir/>
          <dgm:resizeHandles val="exact"/>
        </dgm:presLayoutVars>
      </dgm:prSet>
      <dgm:spPr/>
    </dgm:pt>
    <dgm:pt modelId="{F7986A9C-402C-47F4-89FB-8F760C067804}" type="pres">
      <dgm:prSet presAssocID="{4D71D74B-4172-46EE-B103-E7F30AB35DCE}" presName="dummyMaxCanvas" presStyleCnt="0">
        <dgm:presLayoutVars/>
      </dgm:prSet>
      <dgm:spPr/>
    </dgm:pt>
    <dgm:pt modelId="{99BA3CFF-86DF-4B01-ABB4-3EC0D522D888}" type="pres">
      <dgm:prSet presAssocID="{4D71D74B-4172-46EE-B103-E7F30AB35DCE}" presName="FiveNodes_1" presStyleLbl="node1" presStyleIdx="0" presStyleCnt="5">
        <dgm:presLayoutVars>
          <dgm:bulletEnabled val="1"/>
        </dgm:presLayoutVars>
      </dgm:prSet>
      <dgm:spPr/>
    </dgm:pt>
    <dgm:pt modelId="{C97136F5-342A-412B-82E6-BC53269056EC}" type="pres">
      <dgm:prSet presAssocID="{4D71D74B-4172-46EE-B103-E7F30AB35DCE}" presName="FiveNodes_2" presStyleLbl="node1" presStyleIdx="1" presStyleCnt="5">
        <dgm:presLayoutVars>
          <dgm:bulletEnabled val="1"/>
        </dgm:presLayoutVars>
      </dgm:prSet>
      <dgm:spPr/>
    </dgm:pt>
    <dgm:pt modelId="{42AE4744-1593-4D6B-9B53-847266D19F99}" type="pres">
      <dgm:prSet presAssocID="{4D71D74B-4172-46EE-B103-E7F30AB35DCE}" presName="FiveNodes_3" presStyleLbl="node1" presStyleIdx="2" presStyleCnt="5">
        <dgm:presLayoutVars>
          <dgm:bulletEnabled val="1"/>
        </dgm:presLayoutVars>
      </dgm:prSet>
      <dgm:spPr/>
    </dgm:pt>
    <dgm:pt modelId="{DBB25152-4339-4F54-B819-B2B9C4C02513}" type="pres">
      <dgm:prSet presAssocID="{4D71D74B-4172-46EE-B103-E7F30AB35DCE}" presName="FiveNodes_4" presStyleLbl="node1" presStyleIdx="3" presStyleCnt="5">
        <dgm:presLayoutVars>
          <dgm:bulletEnabled val="1"/>
        </dgm:presLayoutVars>
      </dgm:prSet>
      <dgm:spPr/>
    </dgm:pt>
    <dgm:pt modelId="{DFA52F50-AF62-45A9-8FE5-53156E20C4F5}" type="pres">
      <dgm:prSet presAssocID="{4D71D74B-4172-46EE-B103-E7F30AB35DCE}" presName="FiveNodes_5" presStyleLbl="node1" presStyleIdx="4" presStyleCnt="5">
        <dgm:presLayoutVars>
          <dgm:bulletEnabled val="1"/>
        </dgm:presLayoutVars>
      </dgm:prSet>
      <dgm:spPr/>
    </dgm:pt>
    <dgm:pt modelId="{1F446F5F-6CBA-4497-9531-87D12A57EB5D}" type="pres">
      <dgm:prSet presAssocID="{4D71D74B-4172-46EE-B103-E7F30AB35DCE}" presName="FiveConn_1-2" presStyleLbl="fgAccFollowNode1" presStyleIdx="0" presStyleCnt="4">
        <dgm:presLayoutVars>
          <dgm:bulletEnabled val="1"/>
        </dgm:presLayoutVars>
      </dgm:prSet>
      <dgm:spPr/>
    </dgm:pt>
    <dgm:pt modelId="{E90CEEB1-DC27-4C58-91D3-0AD9544246EA}" type="pres">
      <dgm:prSet presAssocID="{4D71D74B-4172-46EE-B103-E7F30AB35DCE}" presName="FiveConn_2-3" presStyleLbl="fgAccFollowNode1" presStyleIdx="1" presStyleCnt="4">
        <dgm:presLayoutVars>
          <dgm:bulletEnabled val="1"/>
        </dgm:presLayoutVars>
      </dgm:prSet>
      <dgm:spPr/>
    </dgm:pt>
    <dgm:pt modelId="{49B5A30B-3418-4B99-A688-BC4BA867F950}" type="pres">
      <dgm:prSet presAssocID="{4D71D74B-4172-46EE-B103-E7F30AB35DCE}" presName="FiveConn_3-4" presStyleLbl="fgAccFollowNode1" presStyleIdx="2" presStyleCnt="4">
        <dgm:presLayoutVars>
          <dgm:bulletEnabled val="1"/>
        </dgm:presLayoutVars>
      </dgm:prSet>
      <dgm:spPr/>
    </dgm:pt>
    <dgm:pt modelId="{306CEB4C-F9AB-4ECC-B920-B6A482B639BD}" type="pres">
      <dgm:prSet presAssocID="{4D71D74B-4172-46EE-B103-E7F30AB35DCE}" presName="FiveConn_4-5" presStyleLbl="fgAccFollowNode1" presStyleIdx="3" presStyleCnt="4">
        <dgm:presLayoutVars>
          <dgm:bulletEnabled val="1"/>
        </dgm:presLayoutVars>
      </dgm:prSet>
      <dgm:spPr/>
    </dgm:pt>
    <dgm:pt modelId="{9DD12198-7873-4468-A3CD-DCF0231798EA}" type="pres">
      <dgm:prSet presAssocID="{4D71D74B-4172-46EE-B103-E7F30AB35DCE}" presName="FiveNodes_1_text" presStyleLbl="node1" presStyleIdx="4" presStyleCnt="5">
        <dgm:presLayoutVars>
          <dgm:bulletEnabled val="1"/>
        </dgm:presLayoutVars>
      </dgm:prSet>
      <dgm:spPr/>
    </dgm:pt>
    <dgm:pt modelId="{582B6F30-140F-4E3C-B32E-4263AE50C123}" type="pres">
      <dgm:prSet presAssocID="{4D71D74B-4172-46EE-B103-E7F30AB35DCE}" presName="FiveNodes_2_text" presStyleLbl="node1" presStyleIdx="4" presStyleCnt="5">
        <dgm:presLayoutVars>
          <dgm:bulletEnabled val="1"/>
        </dgm:presLayoutVars>
      </dgm:prSet>
      <dgm:spPr/>
    </dgm:pt>
    <dgm:pt modelId="{70481B7E-2301-4407-84E1-2C3040205E37}" type="pres">
      <dgm:prSet presAssocID="{4D71D74B-4172-46EE-B103-E7F30AB35DCE}" presName="FiveNodes_3_text" presStyleLbl="node1" presStyleIdx="4" presStyleCnt="5">
        <dgm:presLayoutVars>
          <dgm:bulletEnabled val="1"/>
        </dgm:presLayoutVars>
      </dgm:prSet>
      <dgm:spPr/>
    </dgm:pt>
    <dgm:pt modelId="{05B26CFC-A393-4D10-A8D5-7E91718C5D76}" type="pres">
      <dgm:prSet presAssocID="{4D71D74B-4172-46EE-B103-E7F30AB35DCE}" presName="FiveNodes_4_text" presStyleLbl="node1" presStyleIdx="4" presStyleCnt="5">
        <dgm:presLayoutVars>
          <dgm:bulletEnabled val="1"/>
        </dgm:presLayoutVars>
      </dgm:prSet>
      <dgm:spPr/>
    </dgm:pt>
    <dgm:pt modelId="{3E4F3188-2722-408B-A217-5E840C9D3694}" type="pres">
      <dgm:prSet presAssocID="{4D71D74B-4172-46EE-B103-E7F30AB35DC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B464D00-3E81-400A-9CAD-8425844AA3B9}" type="presOf" srcId="{B69AC6E0-B1FD-4FF0-A7CC-D89EB243F177}" destId="{49B5A30B-3418-4B99-A688-BC4BA867F950}" srcOrd="0" destOrd="0" presId="urn:microsoft.com/office/officeart/2005/8/layout/vProcess5"/>
    <dgm:cxn modelId="{8BE11E0B-2490-4E3E-BC58-586211637163}" srcId="{4D71D74B-4172-46EE-B103-E7F30AB35DCE}" destId="{E65423B1-447A-491E-A598-7998EFE952E4}" srcOrd="2" destOrd="0" parTransId="{76D0A750-8180-4DEC-B4BD-4AC9B32D9712}" sibTransId="{B69AC6E0-B1FD-4FF0-A7CC-D89EB243F177}"/>
    <dgm:cxn modelId="{47648923-E23A-44C9-9553-12A168C4D3B8}" srcId="{4D71D74B-4172-46EE-B103-E7F30AB35DCE}" destId="{69A8F561-7ABA-4E49-9918-223D9B18107F}" srcOrd="12" destOrd="0" parTransId="{6190BB6B-5229-4DD9-9344-B019B179A673}" sibTransId="{9C5E3496-069E-4641-BD1F-858C19D72D2E}"/>
    <dgm:cxn modelId="{81465428-0AFA-410B-BE77-07B8DAFA080E}" srcId="{4D71D74B-4172-46EE-B103-E7F30AB35DCE}" destId="{A08849FB-26AE-4458-A685-37117B1AF230}" srcOrd="14" destOrd="0" parTransId="{6C20FC50-B872-48C5-9E3C-6D22A53B5042}" sibTransId="{14F6E04E-BB7B-497A-B89F-5F43D33AAC79}"/>
    <dgm:cxn modelId="{AA400929-D032-49C9-9ADA-7C501EDE55A6}" type="presOf" srcId="{4D71D74B-4172-46EE-B103-E7F30AB35DCE}" destId="{CBAD87B9-20EA-4189-BD7E-89CC35A7448A}" srcOrd="0" destOrd="0" presId="urn:microsoft.com/office/officeart/2005/8/layout/vProcess5"/>
    <dgm:cxn modelId="{DB059A32-8BED-4EF6-979E-1F5C3A049293}" type="presOf" srcId="{3CBE39EE-40E6-49EF-8306-6D9AC4346498}" destId="{DBB25152-4339-4F54-B819-B2B9C4C02513}" srcOrd="0" destOrd="0" presId="urn:microsoft.com/office/officeart/2005/8/layout/vProcess5"/>
    <dgm:cxn modelId="{D4F19B36-1678-4788-965E-BDC757E13874}" srcId="{4D71D74B-4172-46EE-B103-E7F30AB35DCE}" destId="{F495D9B6-0E85-4AFA-AD1D-4BE12D6A927C}" srcOrd="9" destOrd="0" parTransId="{BBA5FF03-2EF1-4C31-8528-A9321FF40652}" sibTransId="{7913A957-3E91-4004-ACA3-664E229D339F}"/>
    <dgm:cxn modelId="{BD92535D-FBD7-4D82-B33B-ECFBE9D800C6}" srcId="{4D71D74B-4172-46EE-B103-E7F30AB35DCE}" destId="{7AE3F62E-243D-4A29-94C1-2170BCF7AAF1}" srcOrd="6" destOrd="0" parTransId="{93FD1A34-83E7-48FA-AE39-B7D3997E5997}" sibTransId="{DE962445-48B9-4552-81AF-7DAD3C7780EB}"/>
    <dgm:cxn modelId="{B4E84C62-3B2A-47ED-94D7-F21B62527298}" type="presOf" srcId="{980A07E5-2D19-408D-888A-AFFDD0327C6C}" destId="{306CEB4C-F9AB-4ECC-B920-B6A482B639BD}" srcOrd="0" destOrd="0" presId="urn:microsoft.com/office/officeart/2005/8/layout/vProcess5"/>
    <dgm:cxn modelId="{009CEE62-9FAD-4E0A-936C-7620ABF0E195}" type="presOf" srcId="{E2986074-458D-4B1B-B1EE-71A2C18AE371}" destId="{E90CEEB1-DC27-4C58-91D3-0AD9544246EA}" srcOrd="0" destOrd="0" presId="urn:microsoft.com/office/officeart/2005/8/layout/vProcess5"/>
    <dgm:cxn modelId="{9F18F047-73FD-41CC-9D77-500C22A77D89}" srcId="{4D71D74B-4172-46EE-B103-E7F30AB35DCE}" destId="{681E4D55-F733-4F77-AA62-5F4EA88338B5}" srcOrd="13" destOrd="0" parTransId="{10131EAD-21E5-448C-B755-8CB18DC30770}" sibTransId="{4EB3ACA7-2632-42B9-81B5-AD60EE79CF93}"/>
    <dgm:cxn modelId="{9E5EDA48-E8E8-400B-A11E-44F0E2069E32}" type="presOf" srcId="{79DF6BDA-9660-4323-9969-1F057F3F1713}" destId="{9DD12198-7873-4468-A3CD-DCF0231798EA}" srcOrd="1" destOrd="0" presId="urn:microsoft.com/office/officeart/2005/8/layout/vProcess5"/>
    <dgm:cxn modelId="{D2DDC14A-B703-417D-ABC3-3855BD51C72C}" type="presOf" srcId="{E65423B1-447A-491E-A598-7998EFE952E4}" destId="{42AE4744-1593-4D6B-9B53-847266D19F99}" srcOrd="0" destOrd="0" presId="urn:microsoft.com/office/officeart/2005/8/layout/vProcess5"/>
    <dgm:cxn modelId="{3E641B74-B2FA-44E6-AAEF-BE2D98F59222}" srcId="{4D71D74B-4172-46EE-B103-E7F30AB35DCE}" destId="{2C6D4DC0-A7E0-45CE-9BA5-44EE3707882A}" srcOrd="1" destOrd="0" parTransId="{39C5DC7B-EC1B-4D81-B8D3-DCB66207F1CD}" sibTransId="{E2986074-458D-4B1B-B1EE-71A2C18AE371}"/>
    <dgm:cxn modelId="{5EEAC176-D38C-4138-A9F7-F300F41B4F0C}" type="presOf" srcId="{2C6D4DC0-A7E0-45CE-9BA5-44EE3707882A}" destId="{582B6F30-140F-4E3C-B32E-4263AE50C123}" srcOrd="1" destOrd="0" presId="urn:microsoft.com/office/officeart/2005/8/layout/vProcess5"/>
    <dgm:cxn modelId="{0F30E38A-B80D-4F64-8917-84E37F3A8388}" srcId="{4D71D74B-4172-46EE-B103-E7F30AB35DCE}" destId="{3CBE39EE-40E6-49EF-8306-6D9AC4346498}" srcOrd="3" destOrd="0" parTransId="{AE2CAD2F-537A-4AC3-9B55-1FB442CA7625}" sibTransId="{980A07E5-2D19-408D-888A-AFFDD0327C6C}"/>
    <dgm:cxn modelId="{C6839692-F8EF-47BF-A0F1-2939B40C0BAC}" type="presOf" srcId="{3CBE39EE-40E6-49EF-8306-6D9AC4346498}" destId="{05B26CFC-A393-4D10-A8D5-7E91718C5D76}" srcOrd="1" destOrd="0" presId="urn:microsoft.com/office/officeart/2005/8/layout/vProcess5"/>
    <dgm:cxn modelId="{986EFB93-8A62-49CC-A477-E8DFDDD59544}" type="presOf" srcId="{2D94A8B1-03C9-4621-96D1-D4669E47E91D}" destId="{DFA52F50-AF62-45A9-8FE5-53156E20C4F5}" srcOrd="0" destOrd="0" presId="urn:microsoft.com/office/officeart/2005/8/layout/vProcess5"/>
    <dgm:cxn modelId="{6A027E99-B8FE-4C52-868B-3D6467653E1D}" srcId="{4D71D74B-4172-46EE-B103-E7F30AB35DCE}" destId="{B863A987-25C7-42F0-8DD2-51FB452154F1}" srcOrd="10" destOrd="0" parTransId="{8B20D3BB-CB17-4A3F-9800-F3467610A9F1}" sibTransId="{0C64C3CF-C93D-405B-9883-30724007FC47}"/>
    <dgm:cxn modelId="{5211E29B-FF1A-4CBC-BA8A-3637EBE08794}" srcId="{4D71D74B-4172-46EE-B103-E7F30AB35DCE}" destId="{C82DDD11-88BE-4F57-A8F9-FE949C76DF2F}" srcOrd="11" destOrd="0" parTransId="{AC0FE065-D521-46CD-B818-E36B8308AC17}" sibTransId="{E760EC12-F505-4F20-AB9D-91947A2B94D5}"/>
    <dgm:cxn modelId="{8BF3D4A2-BCC1-4FDD-86AE-D05262D75A6D}" type="presOf" srcId="{79DF6BDA-9660-4323-9969-1F057F3F1713}" destId="{99BA3CFF-86DF-4B01-ABB4-3EC0D522D888}" srcOrd="0" destOrd="0" presId="urn:microsoft.com/office/officeart/2005/8/layout/vProcess5"/>
    <dgm:cxn modelId="{7113FAAD-19D9-4A80-A29B-44EBD3E98BB4}" type="presOf" srcId="{C33AA044-653B-43A1-8554-6F7C69B988E7}" destId="{1F446F5F-6CBA-4497-9531-87D12A57EB5D}" srcOrd="0" destOrd="0" presId="urn:microsoft.com/office/officeart/2005/8/layout/vProcess5"/>
    <dgm:cxn modelId="{E69417C0-FEF8-459C-A8A1-7638B953AB4E}" srcId="{4D71D74B-4172-46EE-B103-E7F30AB35DCE}" destId="{BEE0E744-ADED-4EB9-802A-F3511E801F4B}" srcOrd="5" destOrd="0" parTransId="{05A0CD32-A6A3-4086-BE0C-54204AAC2EEB}" sibTransId="{ABD5F7AF-B5CA-46A8-BA06-0C826C54678E}"/>
    <dgm:cxn modelId="{6B1590D5-0BE0-4FEA-AEDB-1E4D8CCA9EF1}" srcId="{4D71D74B-4172-46EE-B103-E7F30AB35DCE}" destId="{3E07F848-F7B2-4851-9285-B724D7E7A9A7}" srcOrd="8" destOrd="0" parTransId="{CC38EDA9-0205-4FE5-8DB7-E5498EF07278}" sibTransId="{C53FD291-513F-421B-BE7A-41B182AB1CA2}"/>
    <dgm:cxn modelId="{90D31ED6-602A-416A-8531-E2B4041C8E7F}" srcId="{4D71D74B-4172-46EE-B103-E7F30AB35DCE}" destId="{2D94A8B1-03C9-4621-96D1-D4669E47E91D}" srcOrd="4" destOrd="0" parTransId="{23F0F53D-8B9A-4DC7-BA97-4F1D44B17B10}" sibTransId="{9E1D3B87-103A-405D-A1F6-0A01D73E50F0}"/>
    <dgm:cxn modelId="{0DFDCCDF-B4BC-4A24-8B32-DA187BB6E70F}" type="presOf" srcId="{2D94A8B1-03C9-4621-96D1-D4669E47E91D}" destId="{3E4F3188-2722-408B-A217-5E840C9D3694}" srcOrd="1" destOrd="0" presId="urn:microsoft.com/office/officeart/2005/8/layout/vProcess5"/>
    <dgm:cxn modelId="{4146DFE0-58B7-4C1E-BCCE-B824B6B64CE7}" type="presOf" srcId="{E65423B1-447A-491E-A598-7998EFE952E4}" destId="{70481B7E-2301-4407-84E1-2C3040205E37}" srcOrd="1" destOrd="0" presId="urn:microsoft.com/office/officeart/2005/8/layout/vProcess5"/>
    <dgm:cxn modelId="{776D35E1-CBC4-4281-8AE0-3F023FC151A5}" type="presOf" srcId="{2C6D4DC0-A7E0-45CE-9BA5-44EE3707882A}" destId="{C97136F5-342A-412B-82E6-BC53269056EC}" srcOrd="0" destOrd="0" presId="urn:microsoft.com/office/officeart/2005/8/layout/vProcess5"/>
    <dgm:cxn modelId="{B5546AF8-737D-4AC5-923F-2C950843CF77}" srcId="{4D71D74B-4172-46EE-B103-E7F30AB35DCE}" destId="{31B10DB9-74AD-4B6E-A1D2-B96FA9431E49}" srcOrd="7" destOrd="0" parTransId="{90C91ED6-C112-4E20-B0B4-A8D72E9AAFBA}" sibTransId="{B51A9596-A9B5-4B7E-B948-CD83F468C053}"/>
    <dgm:cxn modelId="{AC178AFA-B926-4133-BEC9-CF354057EDB8}" srcId="{4D71D74B-4172-46EE-B103-E7F30AB35DCE}" destId="{79DF6BDA-9660-4323-9969-1F057F3F1713}" srcOrd="0" destOrd="0" parTransId="{3AACEBFE-3D55-4059-B560-26D95712D683}" sibTransId="{C33AA044-653B-43A1-8554-6F7C69B988E7}"/>
    <dgm:cxn modelId="{0F8FE928-70C3-486A-A5E8-245DF9194EC7}" type="presParOf" srcId="{CBAD87B9-20EA-4189-BD7E-89CC35A7448A}" destId="{F7986A9C-402C-47F4-89FB-8F760C067804}" srcOrd="0" destOrd="0" presId="urn:microsoft.com/office/officeart/2005/8/layout/vProcess5"/>
    <dgm:cxn modelId="{2369608A-7A0C-42B5-A8E1-0BC572D99654}" type="presParOf" srcId="{CBAD87B9-20EA-4189-BD7E-89CC35A7448A}" destId="{99BA3CFF-86DF-4B01-ABB4-3EC0D522D888}" srcOrd="1" destOrd="0" presId="urn:microsoft.com/office/officeart/2005/8/layout/vProcess5"/>
    <dgm:cxn modelId="{E1731274-2794-4673-85C2-8F126563BAA1}" type="presParOf" srcId="{CBAD87B9-20EA-4189-BD7E-89CC35A7448A}" destId="{C97136F5-342A-412B-82E6-BC53269056EC}" srcOrd="2" destOrd="0" presId="urn:microsoft.com/office/officeart/2005/8/layout/vProcess5"/>
    <dgm:cxn modelId="{FAF9748D-8DF5-46BB-A3B1-85D729E4E79E}" type="presParOf" srcId="{CBAD87B9-20EA-4189-BD7E-89CC35A7448A}" destId="{42AE4744-1593-4D6B-9B53-847266D19F99}" srcOrd="3" destOrd="0" presId="urn:microsoft.com/office/officeart/2005/8/layout/vProcess5"/>
    <dgm:cxn modelId="{2E6794EB-825C-4C39-81B7-BCA5828A0724}" type="presParOf" srcId="{CBAD87B9-20EA-4189-BD7E-89CC35A7448A}" destId="{DBB25152-4339-4F54-B819-B2B9C4C02513}" srcOrd="4" destOrd="0" presId="urn:microsoft.com/office/officeart/2005/8/layout/vProcess5"/>
    <dgm:cxn modelId="{CFED5237-C95A-4F15-B603-ED365EC279D0}" type="presParOf" srcId="{CBAD87B9-20EA-4189-BD7E-89CC35A7448A}" destId="{DFA52F50-AF62-45A9-8FE5-53156E20C4F5}" srcOrd="5" destOrd="0" presId="urn:microsoft.com/office/officeart/2005/8/layout/vProcess5"/>
    <dgm:cxn modelId="{234D8210-D9B5-4A35-B2E1-604DB91EA281}" type="presParOf" srcId="{CBAD87B9-20EA-4189-BD7E-89CC35A7448A}" destId="{1F446F5F-6CBA-4497-9531-87D12A57EB5D}" srcOrd="6" destOrd="0" presId="urn:microsoft.com/office/officeart/2005/8/layout/vProcess5"/>
    <dgm:cxn modelId="{123A0C9C-A1B2-4D1D-9DBB-5E215FBABEF9}" type="presParOf" srcId="{CBAD87B9-20EA-4189-BD7E-89CC35A7448A}" destId="{E90CEEB1-DC27-4C58-91D3-0AD9544246EA}" srcOrd="7" destOrd="0" presId="urn:microsoft.com/office/officeart/2005/8/layout/vProcess5"/>
    <dgm:cxn modelId="{14BAE559-B5C5-4A30-BC3A-7B32EBC95474}" type="presParOf" srcId="{CBAD87B9-20EA-4189-BD7E-89CC35A7448A}" destId="{49B5A30B-3418-4B99-A688-BC4BA867F950}" srcOrd="8" destOrd="0" presId="urn:microsoft.com/office/officeart/2005/8/layout/vProcess5"/>
    <dgm:cxn modelId="{4E7AEE6E-3D69-41F5-B47D-FB57DD8B2124}" type="presParOf" srcId="{CBAD87B9-20EA-4189-BD7E-89CC35A7448A}" destId="{306CEB4C-F9AB-4ECC-B920-B6A482B639BD}" srcOrd="9" destOrd="0" presId="urn:microsoft.com/office/officeart/2005/8/layout/vProcess5"/>
    <dgm:cxn modelId="{53A6D2E3-DFF4-4D65-B2CD-081BD72D2AA0}" type="presParOf" srcId="{CBAD87B9-20EA-4189-BD7E-89CC35A7448A}" destId="{9DD12198-7873-4468-A3CD-DCF0231798EA}" srcOrd="10" destOrd="0" presId="urn:microsoft.com/office/officeart/2005/8/layout/vProcess5"/>
    <dgm:cxn modelId="{3AFD58C1-8927-4F8A-ABBD-99E0E784538C}" type="presParOf" srcId="{CBAD87B9-20EA-4189-BD7E-89CC35A7448A}" destId="{582B6F30-140F-4E3C-B32E-4263AE50C123}" srcOrd="11" destOrd="0" presId="urn:microsoft.com/office/officeart/2005/8/layout/vProcess5"/>
    <dgm:cxn modelId="{FB8C2CD3-1F51-4BF9-A699-7CEA77081203}" type="presParOf" srcId="{CBAD87B9-20EA-4189-BD7E-89CC35A7448A}" destId="{70481B7E-2301-4407-84E1-2C3040205E37}" srcOrd="12" destOrd="0" presId="urn:microsoft.com/office/officeart/2005/8/layout/vProcess5"/>
    <dgm:cxn modelId="{ED7FCAB7-B016-4B50-AFDA-6B25E0D9E2E6}" type="presParOf" srcId="{CBAD87B9-20EA-4189-BD7E-89CC35A7448A}" destId="{05B26CFC-A393-4D10-A8D5-7E91718C5D76}" srcOrd="13" destOrd="0" presId="urn:microsoft.com/office/officeart/2005/8/layout/vProcess5"/>
    <dgm:cxn modelId="{9D4DA4A7-779E-4C1E-BCC6-9E10F1E3B87D}" type="presParOf" srcId="{CBAD87B9-20EA-4189-BD7E-89CC35A7448A}" destId="{3E4F3188-2722-408B-A217-5E840C9D369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71D74B-4172-46EE-B103-E7F30AB35DC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9DF6BDA-9660-4323-9969-1F057F3F1713}">
      <dgm:prSet phldrT="[Text]"/>
      <dgm:spPr/>
      <dgm:t>
        <a:bodyPr/>
        <a:lstStyle/>
        <a:p>
          <a:r>
            <a:rPr lang="en-AU" b="1" i="0" dirty="0"/>
            <a:t>Initial Data Assessment</a:t>
          </a:r>
          <a:endParaRPr lang="en-AU" dirty="0"/>
        </a:p>
      </dgm:t>
    </dgm:pt>
    <dgm:pt modelId="{3AACEBFE-3D55-4059-B560-26D95712D683}" type="parTrans" cxnId="{AC178AFA-B926-4133-BEC9-CF354057EDB8}">
      <dgm:prSet/>
      <dgm:spPr/>
      <dgm:t>
        <a:bodyPr/>
        <a:lstStyle/>
        <a:p>
          <a:endParaRPr lang="en-AU"/>
        </a:p>
      </dgm:t>
    </dgm:pt>
    <dgm:pt modelId="{C33AA044-653B-43A1-8554-6F7C69B988E7}" type="sibTrans" cxnId="{AC178AFA-B926-4133-BEC9-CF354057EDB8}">
      <dgm:prSet/>
      <dgm:spPr/>
      <dgm:t>
        <a:bodyPr/>
        <a:lstStyle/>
        <a:p>
          <a:endParaRPr lang="en-AU"/>
        </a:p>
      </dgm:t>
    </dgm:pt>
    <dgm:pt modelId="{681E4D55-F733-4F77-AA62-5F4EA88338B5}">
      <dgm:prSet phldrT="[Text]" phldr="1"/>
      <dgm:spPr/>
      <dgm:t>
        <a:bodyPr/>
        <a:lstStyle/>
        <a:p>
          <a:endParaRPr lang="en-AU"/>
        </a:p>
      </dgm:t>
    </dgm:pt>
    <dgm:pt modelId="{10131EAD-21E5-448C-B755-8CB18DC30770}" type="parTrans" cxnId="{9F18F047-73FD-41CC-9D77-500C22A77D89}">
      <dgm:prSet/>
      <dgm:spPr/>
      <dgm:t>
        <a:bodyPr/>
        <a:lstStyle/>
        <a:p>
          <a:endParaRPr lang="en-AU"/>
        </a:p>
      </dgm:t>
    </dgm:pt>
    <dgm:pt modelId="{4EB3ACA7-2632-42B9-81B5-AD60EE79CF93}" type="sibTrans" cxnId="{9F18F047-73FD-41CC-9D77-500C22A77D89}">
      <dgm:prSet/>
      <dgm:spPr/>
      <dgm:t>
        <a:bodyPr/>
        <a:lstStyle/>
        <a:p>
          <a:endParaRPr lang="en-AU"/>
        </a:p>
      </dgm:t>
    </dgm:pt>
    <dgm:pt modelId="{A08849FB-26AE-4458-A685-37117B1AF230}">
      <dgm:prSet phldrT="[Text]" phldr="1"/>
      <dgm:spPr/>
      <dgm:t>
        <a:bodyPr/>
        <a:lstStyle/>
        <a:p>
          <a:endParaRPr lang="en-AU"/>
        </a:p>
      </dgm:t>
    </dgm:pt>
    <dgm:pt modelId="{6C20FC50-B872-48C5-9E3C-6D22A53B5042}" type="parTrans" cxnId="{81465428-0AFA-410B-BE77-07B8DAFA080E}">
      <dgm:prSet/>
      <dgm:spPr/>
      <dgm:t>
        <a:bodyPr/>
        <a:lstStyle/>
        <a:p>
          <a:endParaRPr lang="en-AU"/>
        </a:p>
      </dgm:t>
    </dgm:pt>
    <dgm:pt modelId="{14F6E04E-BB7B-497A-B89F-5F43D33AAC79}" type="sibTrans" cxnId="{81465428-0AFA-410B-BE77-07B8DAFA080E}">
      <dgm:prSet/>
      <dgm:spPr/>
      <dgm:t>
        <a:bodyPr/>
        <a:lstStyle/>
        <a:p>
          <a:endParaRPr lang="en-AU"/>
        </a:p>
      </dgm:t>
    </dgm:pt>
    <dgm:pt modelId="{69A8F561-7ABA-4E49-9918-223D9B18107F}">
      <dgm:prSet phldrT="[Text]" phldr="1"/>
      <dgm:spPr/>
      <dgm:t>
        <a:bodyPr/>
        <a:lstStyle/>
        <a:p>
          <a:endParaRPr lang="en-AU"/>
        </a:p>
      </dgm:t>
    </dgm:pt>
    <dgm:pt modelId="{6190BB6B-5229-4DD9-9344-B019B179A673}" type="parTrans" cxnId="{47648923-E23A-44C9-9553-12A168C4D3B8}">
      <dgm:prSet/>
      <dgm:spPr/>
      <dgm:t>
        <a:bodyPr/>
        <a:lstStyle/>
        <a:p>
          <a:endParaRPr lang="en-AU"/>
        </a:p>
      </dgm:t>
    </dgm:pt>
    <dgm:pt modelId="{9C5E3496-069E-4641-BD1F-858C19D72D2E}" type="sibTrans" cxnId="{47648923-E23A-44C9-9553-12A168C4D3B8}">
      <dgm:prSet/>
      <dgm:spPr/>
      <dgm:t>
        <a:bodyPr/>
        <a:lstStyle/>
        <a:p>
          <a:endParaRPr lang="en-AU"/>
        </a:p>
      </dgm:t>
    </dgm:pt>
    <dgm:pt modelId="{B863A987-25C7-42F0-8DD2-51FB452154F1}">
      <dgm:prSet phldrT="[Text]" phldr="1"/>
      <dgm:spPr/>
      <dgm:t>
        <a:bodyPr/>
        <a:lstStyle/>
        <a:p>
          <a:endParaRPr lang="en-AU" dirty="0"/>
        </a:p>
      </dgm:t>
    </dgm:pt>
    <dgm:pt modelId="{8B20D3BB-CB17-4A3F-9800-F3467610A9F1}" type="parTrans" cxnId="{6A027E99-B8FE-4C52-868B-3D6467653E1D}">
      <dgm:prSet/>
      <dgm:spPr/>
      <dgm:t>
        <a:bodyPr/>
        <a:lstStyle/>
        <a:p>
          <a:endParaRPr lang="en-AU"/>
        </a:p>
      </dgm:t>
    </dgm:pt>
    <dgm:pt modelId="{0C64C3CF-C93D-405B-9883-30724007FC47}" type="sibTrans" cxnId="{6A027E99-B8FE-4C52-868B-3D6467653E1D}">
      <dgm:prSet/>
      <dgm:spPr/>
      <dgm:t>
        <a:bodyPr/>
        <a:lstStyle/>
        <a:p>
          <a:endParaRPr lang="en-AU"/>
        </a:p>
      </dgm:t>
    </dgm:pt>
    <dgm:pt modelId="{C82DDD11-88BE-4F57-A8F9-FE949C76DF2F}">
      <dgm:prSet phldrT="[Text]" phldr="1"/>
      <dgm:spPr/>
      <dgm:t>
        <a:bodyPr/>
        <a:lstStyle/>
        <a:p>
          <a:endParaRPr lang="en-AU" dirty="0"/>
        </a:p>
      </dgm:t>
    </dgm:pt>
    <dgm:pt modelId="{AC0FE065-D521-46CD-B818-E36B8308AC17}" type="parTrans" cxnId="{5211E29B-FF1A-4CBC-BA8A-3637EBE08794}">
      <dgm:prSet/>
      <dgm:spPr/>
      <dgm:t>
        <a:bodyPr/>
        <a:lstStyle/>
        <a:p>
          <a:endParaRPr lang="en-AU"/>
        </a:p>
      </dgm:t>
    </dgm:pt>
    <dgm:pt modelId="{E760EC12-F505-4F20-AB9D-91947A2B94D5}" type="sibTrans" cxnId="{5211E29B-FF1A-4CBC-BA8A-3637EBE08794}">
      <dgm:prSet/>
      <dgm:spPr/>
      <dgm:t>
        <a:bodyPr/>
        <a:lstStyle/>
        <a:p>
          <a:endParaRPr lang="en-AU"/>
        </a:p>
      </dgm:t>
    </dgm:pt>
    <dgm:pt modelId="{F495D9B6-0E85-4AFA-AD1D-4BE12D6A927C}">
      <dgm:prSet phldrT="[Text]" phldr="1"/>
      <dgm:spPr/>
      <dgm:t>
        <a:bodyPr/>
        <a:lstStyle/>
        <a:p>
          <a:endParaRPr lang="en-AU" dirty="0"/>
        </a:p>
      </dgm:t>
    </dgm:pt>
    <dgm:pt modelId="{BBA5FF03-2EF1-4C31-8528-A9321FF40652}" type="parTrans" cxnId="{D4F19B36-1678-4788-965E-BDC757E13874}">
      <dgm:prSet/>
      <dgm:spPr/>
      <dgm:t>
        <a:bodyPr/>
        <a:lstStyle/>
        <a:p>
          <a:endParaRPr lang="en-AU"/>
        </a:p>
      </dgm:t>
    </dgm:pt>
    <dgm:pt modelId="{7913A957-3E91-4004-ACA3-664E229D339F}" type="sibTrans" cxnId="{D4F19B36-1678-4788-965E-BDC757E13874}">
      <dgm:prSet/>
      <dgm:spPr/>
      <dgm:t>
        <a:bodyPr/>
        <a:lstStyle/>
        <a:p>
          <a:endParaRPr lang="en-AU"/>
        </a:p>
      </dgm:t>
    </dgm:pt>
    <dgm:pt modelId="{E65423B1-447A-491E-A598-7998EFE952E4}">
      <dgm:prSet phldrT="[Text]"/>
      <dgm:spPr/>
      <dgm:t>
        <a:bodyPr/>
        <a:lstStyle/>
        <a:p>
          <a:r>
            <a:rPr lang="en-AU" b="1" i="0" dirty="0"/>
            <a:t>Data Transformation (Normalize, Aggregate, De-duplicate)</a:t>
          </a:r>
          <a:endParaRPr lang="en-AU" dirty="0"/>
        </a:p>
      </dgm:t>
    </dgm:pt>
    <dgm:pt modelId="{76D0A750-8180-4DEC-B4BD-4AC9B32D9712}" type="parTrans" cxnId="{8BE11E0B-2490-4E3E-BC58-586211637163}">
      <dgm:prSet/>
      <dgm:spPr/>
      <dgm:t>
        <a:bodyPr/>
        <a:lstStyle/>
        <a:p>
          <a:endParaRPr lang="en-AU"/>
        </a:p>
      </dgm:t>
    </dgm:pt>
    <dgm:pt modelId="{B69AC6E0-B1FD-4FF0-A7CC-D89EB243F177}" type="sibTrans" cxnId="{8BE11E0B-2490-4E3E-BC58-586211637163}">
      <dgm:prSet/>
      <dgm:spPr/>
      <dgm:t>
        <a:bodyPr/>
        <a:lstStyle/>
        <a:p>
          <a:endParaRPr lang="en-AU"/>
        </a:p>
      </dgm:t>
    </dgm:pt>
    <dgm:pt modelId="{3CBE39EE-40E6-49EF-8306-6D9AC4346498}">
      <dgm:prSet phldrT="[Text]"/>
      <dgm:spPr/>
      <dgm:t>
        <a:bodyPr/>
        <a:lstStyle/>
        <a:p>
          <a:r>
            <a:rPr lang="en-AU" b="1" i="0" dirty="0"/>
            <a:t>Data Integration, Feature Engineering</a:t>
          </a:r>
          <a:endParaRPr lang="en-AU" dirty="0"/>
        </a:p>
      </dgm:t>
    </dgm:pt>
    <dgm:pt modelId="{AE2CAD2F-537A-4AC3-9B55-1FB442CA7625}" type="parTrans" cxnId="{0F30E38A-B80D-4F64-8917-84E37F3A8388}">
      <dgm:prSet/>
      <dgm:spPr/>
      <dgm:t>
        <a:bodyPr/>
        <a:lstStyle/>
        <a:p>
          <a:endParaRPr lang="en-AU"/>
        </a:p>
      </dgm:t>
    </dgm:pt>
    <dgm:pt modelId="{980A07E5-2D19-408D-888A-AFFDD0327C6C}" type="sibTrans" cxnId="{0F30E38A-B80D-4F64-8917-84E37F3A8388}">
      <dgm:prSet/>
      <dgm:spPr/>
      <dgm:t>
        <a:bodyPr/>
        <a:lstStyle/>
        <a:p>
          <a:endParaRPr lang="en-AU"/>
        </a:p>
      </dgm:t>
    </dgm:pt>
    <dgm:pt modelId="{7AE3F62E-243D-4A29-94C1-2170BCF7AAF1}">
      <dgm:prSet phldrT="[Text]" phldr="1"/>
      <dgm:spPr/>
      <dgm:t>
        <a:bodyPr/>
        <a:lstStyle/>
        <a:p>
          <a:endParaRPr lang="en-AU" dirty="0"/>
        </a:p>
      </dgm:t>
    </dgm:pt>
    <dgm:pt modelId="{93FD1A34-83E7-48FA-AE39-B7D3997E5997}" type="parTrans" cxnId="{BD92535D-FBD7-4D82-B33B-ECFBE9D800C6}">
      <dgm:prSet/>
      <dgm:spPr/>
      <dgm:t>
        <a:bodyPr/>
        <a:lstStyle/>
        <a:p>
          <a:endParaRPr lang="en-AU"/>
        </a:p>
      </dgm:t>
    </dgm:pt>
    <dgm:pt modelId="{DE962445-48B9-4552-81AF-7DAD3C7780EB}" type="sibTrans" cxnId="{BD92535D-FBD7-4D82-B33B-ECFBE9D800C6}">
      <dgm:prSet/>
      <dgm:spPr/>
      <dgm:t>
        <a:bodyPr/>
        <a:lstStyle/>
        <a:p>
          <a:endParaRPr lang="en-AU"/>
        </a:p>
      </dgm:t>
    </dgm:pt>
    <dgm:pt modelId="{3E07F848-F7B2-4851-9285-B724D7E7A9A7}">
      <dgm:prSet phldrT="[Text]" phldr="1"/>
      <dgm:spPr/>
      <dgm:t>
        <a:bodyPr/>
        <a:lstStyle/>
        <a:p>
          <a:endParaRPr lang="en-AU" dirty="0"/>
        </a:p>
      </dgm:t>
    </dgm:pt>
    <dgm:pt modelId="{CC38EDA9-0205-4FE5-8DB7-E5498EF07278}" type="parTrans" cxnId="{6B1590D5-0BE0-4FEA-AEDB-1E4D8CCA9EF1}">
      <dgm:prSet/>
      <dgm:spPr/>
      <dgm:t>
        <a:bodyPr/>
        <a:lstStyle/>
        <a:p>
          <a:endParaRPr lang="en-AU"/>
        </a:p>
      </dgm:t>
    </dgm:pt>
    <dgm:pt modelId="{C53FD291-513F-421B-BE7A-41B182AB1CA2}" type="sibTrans" cxnId="{6B1590D5-0BE0-4FEA-AEDB-1E4D8CCA9EF1}">
      <dgm:prSet/>
      <dgm:spPr/>
      <dgm:t>
        <a:bodyPr/>
        <a:lstStyle/>
        <a:p>
          <a:endParaRPr lang="en-AU"/>
        </a:p>
      </dgm:t>
    </dgm:pt>
    <dgm:pt modelId="{31B10DB9-74AD-4B6E-A1D2-B96FA9431E49}">
      <dgm:prSet phldrT="[Text]" phldr="1"/>
      <dgm:spPr/>
      <dgm:t>
        <a:bodyPr/>
        <a:lstStyle/>
        <a:p>
          <a:endParaRPr lang="en-AU" dirty="0"/>
        </a:p>
      </dgm:t>
    </dgm:pt>
    <dgm:pt modelId="{90C91ED6-C112-4E20-B0B4-A8D72E9AAFBA}" type="parTrans" cxnId="{B5546AF8-737D-4AC5-923F-2C950843CF77}">
      <dgm:prSet/>
      <dgm:spPr/>
      <dgm:t>
        <a:bodyPr/>
        <a:lstStyle/>
        <a:p>
          <a:endParaRPr lang="en-AU"/>
        </a:p>
      </dgm:t>
    </dgm:pt>
    <dgm:pt modelId="{B51A9596-A9B5-4B7E-B948-CD83F468C053}" type="sibTrans" cxnId="{B5546AF8-737D-4AC5-923F-2C950843CF77}">
      <dgm:prSet/>
      <dgm:spPr/>
      <dgm:t>
        <a:bodyPr/>
        <a:lstStyle/>
        <a:p>
          <a:endParaRPr lang="en-AU"/>
        </a:p>
      </dgm:t>
    </dgm:pt>
    <dgm:pt modelId="{2C6D4DC0-A7E0-45CE-9BA5-44EE3707882A}">
      <dgm:prSet phldrT="[Text]"/>
      <dgm:spPr/>
      <dgm:t>
        <a:bodyPr/>
        <a:lstStyle/>
        <a:p>
          <a:r>
            <a:rPr lang="en-AU" b="1" i="0" dirty="0"/>
            <a:t>Data Cleaning (Missing, Errors, Formats)</a:t>
          </a:r>
          <a:endParaRPr lang="en-AU" dirty="0"/>
        </a:p>
      </dgm:t>
    </dgm:pt>
    <dgm:pt modelId="{39C5DC7B-EC1B-4D81-B8D3-DCB66207F1CD}" type="parTrans" cxnId="{3E641B74-B2FA-44E6-AAEF-BE2D98F59222}">
      <dgm:prSet/>
      <dgm:spPr/>
      <dgm:t>
        <a:bodyPr/>
        <a:lstStyle/>
        <a:p>
          <a:endParaRPr lang="en-AU"/>
        </a:p>
      </dgm:t>
    </dgm:pt>
    <dgm:pt modelId="{E2986074-458D-4B1B-B1EE-71A2C18AE371}" type="sibTrans" cxnId="{3E641B74-B2FA-44E6-AAEF-BE2D98F59222}">
      <dgm:prSet/>
      <dgm:spPr/>
      <dgm:t>
        <a:bodyPr/>
        <a:lstStyle/>
        <a:p>
          <a:endParaRPr lang="en-AU"/>
        </a:p>
      </dgm:t>
    </dgm:pt>
    <dgm:pt modelId="{BEE0E744-ADED-4EB9-802A-F3511E801F4B}">
      <dgm:prSet phldrT="[Text]" phldr="1"/>
      <dgm:spPr/>
      <dgm:t>
        <a:bodyPr/>
        <a:lstStyle/>
        <a:p>
          <a:endParaRPr lang="en-AU" dirty="0"/>
        </a:p>
      </dgm:t>
    </dgm:pt>
    <dgm:pt modelId="{05A0CD32-A6A3-4086-BE0C-54204AAC2EEB}" type="parTrans" cxnId="{E69417C0-FEF8-459C-A8A1-7638B953AB4E}">
      <dgm:prSet/>
      <dgm:spPr/>
      <dgm:t>
        <a:bodyPr/>
        <a:lstStyle/>
        <a:p>
          <a:endParaRPr lang="en-AU"/>
        </a:p>
      </dgm:t>
    </dgm:pt>
    <dgm:pt modelId="{ABD5F7AF-B5CA-46A8-BA06-0C826C54678E}" type="sibTrans" cxnId="{E69417C0-FEF8-459C-A8A1-7638B953AB4E}">
      <dgm:prSet/>
      <dgm:spPr/>
      <dgm:t>
        <a:bodyPr/>
        <a:lstStyle/>
        <a:p>
          <a:endParaRPr lang="en-AU"/>
        </a:p>
      </dgm:t>
    </dgm:pt>
    <dgm:pt modelId="{2D94A8B1-03C9-4621-96D1-D4669E47E91D}">
      <dgm:prSet/>
      <dgm:spPr/>
      <dgm:t>
        <a:bodyPr/>
        <a:lstStyle/>
        <a:p>
          <a:r>
            <a:rPr lang="en-AU" b="1" i="0"/>
            <a:t>Data Reduction</a:t>
          </a:r>
          <a:endParaRPr lang="en-AU" dirty="0"/>
        </a:p>
      </dgm:t>
    </dgm:pt>
    <dgm:pt modelId="{23F0F53D-8B9A-4DC7-BA97-4F1D44B17B10}" type="parTrans" cxnId="{90D31ED6-602A-416A-8531-E2B4041C8E7F}">
      <dgm:prSet/>
      <dgm:spPr/>
      <dgm:t>
        <a:bodyPr/>
        <a:lstStyle/>
        <a:p>
          <a:endParaRPr lang="en-AU"/>
        </a:p>
      </dgm:t>
    </dgm:pt>
    <dgm:pt modelId="{9E1D3B87-103A-405D-A1F6-0A01D73E50F0}" type="sibTrans" cxnId="{90D31ED6-602A-416A-8531-E2B4041C8E7F}">
      <dgm:prSet/>
      <dgm:spPr/>
      <dgm:t>
        <a:bodyPr/>
        <a:lstStyle/>
        <a:p>
          <a:endParaRPr lang="en-AU"/>
        </a:p>
      </dgm:t>
    </dgm:pt>
    <dgm:pt modelId="{CBAD87B9-20EA-4189-BD7E-89CC35A7448A}" type="pres">
      <dgm:prSet presAssocID="{4D71D74B-4172-46EE-B103-E7F30AB35DCE}" presName="outerComposite" presStyleCnt="0">
        <dgm:presLayoutVars>
          <dgm:chMax val="5"/>
          <dgm:dir/>
          <dgm:resizeHandles val="exact"/>
        </dgm:presLayoutVars>
      </dgm:prSet>
      <dgm:spPr/>
    </dgm:pt>
    <dgm:pt modelId="{F7986A9C-402C-47F4-89FB-8F760C067804}" type="pres">
      <dgm:prSet presAssocID="{4D71D74B-4172-46EE-B103-E7F30AB35DCE}" presName="dummyMaxCanvas" presStyleCnt="0">
        <dgm:presLayoutVars/>
      </dgm:prSet>
      <dgm:spPr/>
    </dgm:pt>
    <dgm:pt modelId="{99BA3CFF-86DF-4B01-ABB4-3EC0D522D888}" type="pres">
      <dgm:prSet presAssocID="{4D71D74B-4172-46EE-B103-E7F30AB35DCE}" presName="FiveNodes_1" presStyleLbl="node1" presStyleIdx="0" presStyleCnt="5">
        <dgm:presLayoutVars>
          <dgm:bulletEnabled val="1"/>
        </dgm:presLayoutVars>
      </dgm:prSet>
      <dgm:spPr/>
    </dgm:pt>
    <dgm:pt modelId="{C97136F5-342A-412B-82E6-BC53269056EC}" type="pres">
      <dgm:prSet presAssocID="{4D71D74B-4172-46EE-B103-E7F30AB35DCE}" presName="FiveNodes_2" presStyleLbl="node1" presStyleIdx="1" presStyleCnt="5">
        <dgm:presLayoutVars>
          <dgm:bulletEnabled val="1"/>
        </dgm:presLayoutVars>
      </dgm:prSet>
      <dgm:spPr/>
    </dgm:pt>
    <dgm:pt modelId="{42AE4744-1593-4D6B-9B53-847266D19F99}" type="pres">
      <dgm:prSet presAssocID="{4D71D74B-4172-46EE-B103-E7F30AB35DCE}" presName="FiveNodes_3" presStyleLbl="node1" presStyleIdx="2" presStyleCnt="5">
        <dgm:presLayoutVars>
          <dgm:bulletEnabled val="1"/>
        </dgm:presLayoutVars>
      </dgm:prSet>
      <dgm:spPr/>
    </dgm:pt>
    <dgm:pt modelId="{DBB25152-4339-4F54-B819-B2B9C4C02513}" type="pres">
      <dgm:prSet presAssocID="{4D71D74B-4172-46EE-B103-E7F30AB35DCE}" presName="FiveNodes_4" presStyleLbl="node1" presStyleIdx="3" presStyleCnt="5">
        <dgm:presLayoutVars>
          <dgm:bulletEnabled val="1"/>
        </dgm:presLayoutVars>
      </dgm:prSet>
      <dgm:spPr/>
    </dgm:pt>
    <dgm:pt modelId="{DFA52F50-AF62-45A9-8FE5-53156E20C4F5}" type="pres">
      <dgm:prSet presAssocID="{4D71D74B-4172-46EE-B103-E7F30AB35DCE}" presName="FiveNodes_5" presStyleLbl="node1" presStyleIdx="4" presStyleCnt="5">
        <dgm:presLayoutVars>
          <dgm:bulletEnabled val="1"/>
        </dgm:presLayoutVars>
      </dgm:prSet>
      <dgm:spPr/>
    </dgm:pt>
    <dgm:pt modelId="{1F446F5F-6CBA-4497-9531-87D12A57EB5D}" type="pres">
      <dgm:prSet presAssocID="{4D71D74B-4172-46EE-B103-E7F30AB35DCE}" presName="FiveConn_1-2" presStyleLbl="fgAccFollowNode1" presStyleIdx="0" presStyleCnt="4">
        <dgm:presLayoutVars>
          <dgm:bulletEnabled val="1"/>
        </dgm:presLayoutVars>
      </dgm:prSet>
      <dgm:spPr/>
    </dgm:pt>
    <dgm:pt modelId="{E90CEEB1-DC27-4C58-91D3-0AD9544246EA}" type="pres">
      <dgm:prSet presAssocID="{4D71D74B-4172-46EE-B103-E7F30AB35DCE}" presName="FiveConn_2-3" presStyleLbl="fgAccFollowNode1" presStyleIdx="1" presStyleCnt="4">
        <dgm:presLayoutVars>
          <dgm:bulletEnabled val="1"/>
        </dgm:presLayoutVars>
      </dgm:prSet>
      <dgm:spPr/>
    </dgm:pt>
    <dgm:pt modelId="{49B5A30B-3418-4B99-A688-BC4BA867F950}" type="pres">
      <dgm:prSet presAssocID="{4D71D74B-4172-46EE-B103-E7F30AB35DCE}" presName="FiveConn_3-4" presStyleLbl="fgAccFollowNode1" presStyleIdx="2" presStyleCnt="4">
        <dgm:presLayoutVars>
          <dgm:bulletEnabled val="1"/>
        </dgm:presLayoutVars>
      </dgm:prSet>
      <dgm:spPr/>
    </dgm:pt>
    <dgm:pt modelId="{306CEB4C-F9AB-4ECC-B920-B6A482B639BD}" type="pres">
      <dgm:prSet presAssocID="{4D71D74B-4172-46EE-B103-E7F30AB35DCE}" presName="FiveConn_4-5" presStyleLbl="fgAccFollowNode1" presStyleIdx="3" presStyleCnt="4">
        <dgm:presLayoutVars>
          <dgm:bulletEnabled val="1"/>
        </dgm:presLayoutVars>
      </dgm:prSet>
      <dgm:spPr/>
    </dgm:pt>
    <dgm:pt modelId="{9DD12198-7873-4468-A3CD-DCF0231798EA}" type="pres">
      <dgm:prSet presAssocID="{4D71D74B-4172-46EE-B103-E7F30AB35DCE}" presName="FiveNodes_1_text" presStyleLbl="node1" presStyleIdx="4" presStyleCnt="5">
        <dgm:presLayoutVars>
          <dgm:bulletEnabled val="1"/>
        </dgm:presLayoutVars>
      </dgm:prSet>
      <dgm:spPr/>
    </dgm:pt>
    <dgm:pt modelId="{582B6F30-140F-4E3C-B32E-4263AE50C123}" type="pres">
      <dgm:prSet presAssocID="{4D71D74B-4172-46EE-B103-E7F30AB35DCE}" presName="FiveNodes_2_text" presStyleLbl="node1" presStyleIdx="4" presStyleCnt="5">
        <dgm:presLayoutVars>
          <dgm:bulletEnabled val="1"/>
        </dgm:presLayoutVars>
      </dgm:prSet>
      <dgm:spPr/>
    </dgm:pt>
    <dgm:pt modelId="{70481B7E-2301-4407-84E1-2C3040205E37}" type="pres">
      <dgm:prSet presAssocID="{4D71D74B-4172-46EE-B103-E7F30AB35DCE}" presName="FiveNodes_3_text" presStyleLbl="node1" presStyleIdx="4" presStyleCnt="5">
        <dgm:presLayoutVars>
          <dgm:bulletEnabled val="1"/>
        </dgm:presLayoutVars>
      </dgm:prSet>
      <dgm:spPr/>
    </dgm:pt>
    <dgm:pt modelId="{05B26CFC-A393-4D10-A8D5-7E91718C5D76}" type="pres">
      <dgm:prSet presAssocID="{4D71D74B-4172-46EE-B103-E7F30AB35DCE}" presName="FiveNodes_4_text" presStyleLbl="node1" presStyleIdx="4" presStyleCnt="5">
        <dgm:presLayoutVars>
          <dgm:bulletEnabled val="1"/>
        </dgm:presLayoutVars>
      </dgm:prSet>
      <dgm:spPr/>
    </dgm:pt>
    <dgm:pt modelId="{3E4F3188-2722-408B-A217-5E840C9D3694}" type="pres">
      <dgm:prSet presAssocID="{4D71D74B-4172-46EE-B103-E7F30AB35DC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B464D00-3E81-400A-9CAD-8425844AA3B9}" type="presOf" srcId="{B69AC6E0-B1FD-4FF0-A7CC-D89EB243F177}" destId="{49B5A30B-3418-4B99-A688-BC4BA867F950}" srcOrd="0" destOrd="0" presId="urn:microsoft.com/office/officeart/2005/8/layout/vProcess5"/>
    <dgm:cxn modelId="{8BE11E0B-2490-4E3E-BC58-586211637163}" srcId="{4D71D74B-4172-46EE-B103-E7F30AB35DCE}" destId="{E65423B1-447A-491E-A598-7998EFE952E4}" srcOrd="2" destOrd="0" parTransId="{76D0A750-8180-4DEC-B4BD-4AC9B32D9712}" sibTransId="{B69AC6E0-B1FD-4FF0-A7CC-D89EB243F177}"/>
    <dgm:cxn modelId="{47648923-E23A-44C9-9553-12A168C4D3B8}" srcId="{4D71D74B-4172-46EE-B103-E7F30AB35DCE}" destId="{69A8F561-7ABA-4E49-9918-223D9B18107F}" srcOrd="12" destOrd="0" parTransId="{6190BB6B-5229-4DD9-9344-B019B179A673}" sibTransId="{9C5E3496-069E-4641-BD1F-858C19D72D2E}"/>
    <dgm:cxn modelId="{81465428-0AFA-410B-BE77-07B8DAFA080E}" srcId="{4D71D74B-4172-46EE-B103-E7F30AB35DCE}" destId="{A08849FB-26AE-4458-A685-37117B1AF230}" srcOrd="14" destOrd="0" parTransId="{6C20FC50-B872-48C5-9E3C-6D22A53B5042}" sibTransId="{14F6E04E-BB7B-497A-B89F-5F43D33AAC79}"/>
    <dgm:cxn modelId="{AA400929-D032-49C9-9ADA-7C501EDE55A6}" type="presOf" srcId="{4D71D74B-4172-46EE-B103-E7F30AB35DCE}" destId="{CBAD87B9-20EA-4189-BD7E-89CC35A7448A}" srcOrd="0" destOrd="0" presId="urn:microsoft.com/office/officeart/2005/8/layout/vProcess5"/>
    <dgm:cxn modelId="{DB059A32-8BED-4EF6-979E-1F5C3A049293}" type="presOf" srcId="{3CBE39EE-40E6-49EF-8306-6D9AC4346498}" destId="{DBB25152-4339-4F54-B819-B2B9C4C02513}" srcOrd="0" destOrd="0" presId="urn:microsoft.com/office/officeart/2005/8/layout/vProcess5"/>
    <dgm:cxn modelId="{D4F19B36-1678-4788-965E-BDC757E13874}" srcId="{4D71D74B-4172-46EE-B103-E7F30AB35DCE}" destId="{F495D9B6-0E85-4AFA-AD1D-4BE12D6A927C}" srcOrd="9" destOrd="0" parTransId="{BBA5FF03-2EF1-4C31-8528-A9321FF40652}" sibTransId="{7913A957-3E91-4004-ACA3-664E229D339F}"/>
    <dgm:cxn modelId="{BD92535D-FBD7-4D82-B33B-ECFBE9D800C6}" srcId="{4D71D74B-4172-46EE-B103-E7F30AB35DCE}" destId="{7AE3F62E-243D-4A29-94C1-2170BCF7AAF1}" srcOrd="6" destOrd="0" parTransId="{93FD1A34-83E7-48FA-AE39-B7D3997E5997}" sibTransId="{DE962445-48B9-4552-81AF-7DAD3C7780EB}"/>
    <dgm:cxn modelId="{B4E84C62-3B2A-47ED-94D7-F21B62527298}" type="presOf" srcId="{980A07E5-2D19-408D-888A-AFFDD0327C6C}" destId="{306CEB4C-F9AB-4ECC-B920-B6A482B639BD}" srcOrd="0" destOrd="0" presId="urn:microsoft.com/office/officeart/2005/8/layout/vProcess5"/>
    <dgm:cxn modelId="{009CEE62-9FAD-4E0A-936C-7620ABF0E195}" type="presOf" srcId="{E2986074-458D-4B1B-B1EE-71A2C18AE371}" destId="{E90CEEB1-DC27-4C58-91D3-0AD9544246EA}" srcOrd="0" destOrd="0" presId="urn:microsoft.com/office/officeart/2005/8/layout/vProcess5"/>
    <dgm:cxn modelId="{9F18F047-73FD-41CC-9D77-500C22A77D89}" srcId="{4D71D74B-4172-46EE-B103-E7F30AB35DCE}" destId="{681E4D55-F733-4F77-AA62-5F4EA88338B5}" srcOrd="13" destOrd="0" parTransId="{10131EAD-21E5-448C-B755-8CB18DC30770}" sibTransId="{4EB3ACA7-2632-42B9-81B5-AD60EE79CF93}"/>
    <dgm:cxn modelId="{9E5EDA48-E8E8-400B-A11E-44F0E2069E32}" type="presOf" srcId="{79DF6BDA-9660-4323-9969-1F057F3F1713}" destId="{9DD12198-7873-4468-A3CD-DCF0231798EA}" srcOrd="1" destOrd="0" presId="urn:microsoft.com/office/officeart/2005/8/layout/vProcess5"/>
    <dgm:cxn modelId="{D2DDC14A-B703-417D-ABC3-3855BD51C72C}" type="presOf" srcId="{E65423B1-447A-491E-A598-7998EFE952E4}" destId="{42AE4744-1593-4D6B-9B53-847266D19F99}" srcOrd="0" destOrd="0" presId="urn:microsoft.com/office/officeart/2005/8/layout/vProcess5"/>
    <dgm:cxn modelId="{3E641B74-B2FA-44E6-AAEF-BE2D98F59222}" srcId="{4D71D74B-4172-46EE-B103-E7F30AB35DCE}" destId="{2C6D4DC0-A7E0-45CE-9BA5-44EE3707882A}" srcOrd="1" destOrd="0" parTransId="{39C5DC7B-EC1B-4D81-B8D3-DCB66207F1CD}" sibTransId="{E2986074-458D-4B1B-B1EE-71A2C18AE371}"/>
    <dgm:cxn modelId="{5EEAC176-D38C-4138-A9F7-F300F41B4F0C}" type="presOf" srcId="{2C6D4DC0-A7E0-45CE-9BA5-44EE3707882A}" destId="{582B6F30-140F-4E3C-B32E-4263AE50C123}" srcOrd="1" destOrd="0" presId="urn:microsoft.com/office/officeart/2005/8/layout/vProcess5"/>
    <dgm:cxn modelId="{0F30E38A-B80D-4F64-8917-84E37F3A8388}" srcId="{4D71D74B-4172-46EE-B103-E7F30AB35DCE}" destId="{3CBE39EE-40E6-49EF-8306-6D9AC4346498}" srcOrd="3" destOrd="0" parTransId="{AE2CAD2F-537A-4AC3-9B55-1FB442CA7625}" sibTransId="{980A07E5-2D19-408D-888A-AFFDD0327C6C}"/>
    <dgm:cxn modelId="{C6839692-F8EF-47BF-A0F1-2939B40C0BAC}" type="presOf" srcId="{3CBE39EE-40E6-49EF-8306-6D9AC4346498}" destId="{05B26CFC-A393-4D10-A8D5-7E91718C5D76}" srcOrd="1" destOrd="0" presId="urn:microsoft.com/office/officeart/2005/8/layout/vProcess5"/>
    <dgm:cxn modelId="{986EFB93-8A62-49CC-A477-E8DFDDD59544}" type="presOf" srcId="{2D94A8B1-03C9-4621-96D1-D4669E47E91D}" destId="{DFA52F50-AF62-45A9-8FE5-53156E20C4F5}" srcOrd="0" destOrd="0" presId="urn:microsoft.com/office/officeart/2005/8/layout/vProcess5"/>
    <dgm:cxn modelId="{6A027E99-B8FE-4C52-868B-3D6467653E1D}" srcId="{4D71D74B-4172-46EE-B103-E7F30AB35DCE}" destId="{B863A987-25C7-42F0-8DD2-51FB452154F1}" srcOrd="10" destOrd="0" parTransId="{8B20D3BB-CB17-4A3F-9800-F3467610A9F1}" sibTransId="{0C64C3CF-C93D-405B-9883-30724007FC47}"/>
    <dgm:cxn modelId="{5211E29B-FF1A-4CBC-BA8A-3637EBE08794}" srcId="{4D71D74B-4172-46EE-B103-E7F30AB35DCE}" destId="{C82DDD11-88BE-4F57-A8F9-FE949C76DF2F}" srcOrd="11" destOrd="0" parTransId="{AC0FE065-D521-46CD-B818-E36B8308AC17}" sibTransId="{E760EC12-F505-4F20-AB9D-91947A2B94D5}"/>
    <dgm:cxn modelId="{8BF3D4A2-BCC1-4FDD-86AE-D05262D75A6D}" type="presOf" srcId="{79DF6BDA-9660-4323-9969-1F057F3F1713}" destId="{99BA3CFF-86DF-4B01-ABB4-3EC0D522D888}" srcOrd="0" destOrd="0" presId="urn:microsoft.com/office/officeart/2005/8/layout/vProcess5"/>
    <dgm:cxn modelId="{7113FAAD-19D9-4A80-A29B-44EBD3E98BB4}" type="presOf" srcId="{C33AA044-653B-43A1-8554-6F7C69B988E7}" destId="{1F446F5F-6CBA-4497-9531-87D12A57EB5D}" srcOrd="0" destOrd="0" presId="urn:microsoft.com/office/officeart/2005/8/layout/vProcess5"/>
    <dgm:cxn modelId="{E69417C0-FEF8-459C-A8A1-7638B953AB4E}" srcId="{4D71D74B-4172-46EE-B103-E7F30AB35DCE}" destId="{BEE0E744-ADED-4EB9-802A-F3511E801F4B}" srcOrd="5" destOrd="0" parTransId="{05A0CD32-A6A3-4086-BE0C-54204AAC2EEB}" sibTransId="{ABD5F7AF-B5CA-46A8-BA06-0C826C54678E}"/>
    <dgm:cxn modelId="{6B1590D5-0BE0-4FEA-AEDB-1E4D8CCA9EF1}" srcId="{4D71D74B-4172-46EE-B103-E7F30AB35DCE}" destId="{3E07F848-F7B2-4851-9285-B724D7E7A9A7}" srcOrd="8" destOrd="0" parTransId="{CC38EDA9-0205-4FE5-8DB7-E5498EF07278}" sibTransId="{C53FD291-513F-421B-BE7A-41B182AB1CA2}"/>
    <dgm:cxn modelId="{90D31ED6-602A-416A-8531-E2B4041C8E7F}" srcId="{4D71D74B-4172-46EE-B103-E7F30AB35DCE}" destId="{2D94A8B1-03C9-4621-96D1-D4669E47E91D}" srcOrd="4" destOrd="0" parTransId="{23F0F53D-8B9A-4DC7-BA97-4F1D44B17B10}" sibTransId="{9E1D3B87-103A-405D-A1F6-0A01D73E50F0}"/>
    <dgm:cxn modelId="{0DFDCCDF-B4BC-4A24-8B32-DA187BB6E70F}" type="presOf" srcId="{2D94A8B1-03C9-4621-96D1-D4669E47E91D}" destId="{3E4F3188-2722-408B-A217-5E840C9D3694}" srcOrd="1" destOrd="0" presId="urn:microsoft.com/office/officeart/2005/8/layout/vProcess5"/>
    <dgm:cxn modelId="{4146DFE0-58B7-4C1E-BCCE-B824B6B64CE7}" type="presOf" srcId="{E65423B1-447A-491E-A598-7998EFE952E4}" destId="{70481B7E-2301-4407-84E1-2C3040205E37}" srcOrd="1" destOrd="0" presId="urn:microsoft.com/office/officeart/2005/8/layout/vProcess5"/>
    <dgm:cxn modelId="{776D35E1-CBC4-4281-8AE0-3F023FC151A5}" type="presOf" srcId="{2C6D4DC0-A7E0-45CE-9BA5-44EE3707882A}" destId="{C97136F5-342A-412B-82E6-BC53269056EC}" srcOrd="0" destOrd="0" presId="urn:microsoft.com/office/officeart/2005/8/layout/vProcess5"/>
    <dgm:cxn modelId="{B5546AF8-737D-4AC5-923F-2C950843CF77}" srcId="{4D71D74B-4172-46EE-B103-E7F30AB35DCE}" destId="{31B10DB9-74AD-4B6E-A1D2-B96FA9431E49}" srcOrd="7" destOrd="0" parTransId="{90C91ED6-C112-4E20-B0B4-A8D72E9AAFBA}" sibTransId="{B51A9596-A9B5-4B7E-B948-CD83F468C053}"/>
    <dgm:cxn modelId="{AC178AFA-B926-4133-BEC9-CF354057EDB8}" srcId="{4D71D74B-4172-46EE-B103-E7F30AB35DCE}" destId="{79DF6BDA-9660-4323-9969-1F057F3F1713}" srcOrd="0" destOrd="0" parTransId="{3AACEBFE-3D55-4059-B560-26D95712D683}" sibTransId="{C33AA044-653B-43A1-8554-6F7C69B988E7}"/>
    <dgm:cxn modelId="{0F8FE928-70C3-486A-A5E8-245DF9194EC7}" type="presParOf" srcId="{CBAD87B9-20EA-4189-BD7E-89CC35A7448A}" destId="{F7986A9C-402C-47F4-89FB-8F760C067804}" srcOrd="0" destOrd="0" presId="urn:microsoft.com/office/officeart/2005/8/layout/vProcess5"/>
    <dgm:cxn modelId="{2369608A-7A0C-42B5-A8E1-0BC572D99654}" type="presParOf" srcId="{CBAD87B9-20EA-4189-BD7E-89CC35A7448A}" destId="{99BA3CFF-86DF-4B01-ABB4-3EC0D522D888}" srcOrd="1" destOrd="0" presId="urn:microsoft.com/office/officeart/2005/8/layout/vProcess5"/>
    <dgm:cxn modelId="{E1731274-2794-4673-85C2-8F126563BAA1}" type="presParOf" srcId="{CBAD87B9-20EA-4189-BD7E-89CC35A7448A}" destId="{C97136F5-342A-412B-82E6-BC53269056EC}" srcOrd="2" destOrd="0" presId="urn:microsoft.com/office/officeart/2005/8/layout/vProcess5"/>
    <dgm:cxn modelId="{FAF9748D-8DF5-46BB-A3B1-85D729E4E79E}" type="presParOf" srcId="{CBAD87B9-20EA-4189-BD7E-89CC35A7448A}" destId="{42AE4744-1593-4D6B-9B53-847266D19F99}" srcOrd="3" destOrd="0" presId="urn:microsoft.com/office/officeart/2005/8/layout/vProcess5"/>
    <dgm:cxn modelId="{2E6794EB-825C-4C39-81B7-BCA5828A0724}" type="presParOf" srcId="{CBAD87B9-20EA-4189-BD7E-89CC35A7448A}" destId="{DBB25152-4339-4F54-B819-B2B9C4C02513}" srcOrd="4" destOrd="0" presId="urn:microsoft.com/office/officeart/2005/8/layout/vProcess5"/>
    <dgm:cxn modelId="{CFED5237-C95A-4F15-B603-ED365EC279D0}" type="presParOf" srcId="{CBAD87B9-20EA-4189-BD7E-89CC35A7448A}" destId="{DFA52F50-AF62-45A9-8FE5-53156E20C4F5}" srcOrd="5" destOrd="0" presId="urn:microsoft.com/office/officeart/2005/8/layout/vProcess5"/>
    <dgm:cxn modelId="{234D8210-D9B5-4A35-B2E1-604DB91EA281}" type="presParOf" srcId="{CBAD87B9-20EA-4189-BD7E-89CC35A7448A}" destId="{1F446F5F-6CBA-4497-9531-87D12A57EB5D}" srcOrd="6" destOrd="0" presId="urn:microsoft.com/office/officeart/2005/8/layout/vProcess5"/>
    <dgm:cxn modelId="{123A0C9C-A1B2-4D1D-9DBB-5E215FBABEF9}" type="presParOf" srcId="{CBAD87B9-20EA-4189-BD7E-89CC35A7448A}" destId="{E90CEEB1-DC27-4C58-91D3-0AD9544246EA}" srcOrd="7" destOrd="0" presId="urn:microsoft.com/office/officeart/2005/8/layout/vProcess5"/>
    <dgm:cxn modelId="{14BAE559-B5C5-4A30-BC3A-7B32EBC95474}" type="presParOf" srcId="{CBAD87B9-20EA-4189-BD7E-89CC35A7448A}" destId="{49B5A30B-3418-4B99-A688-BC4BA867F950}" srcOrd="8" destOrd="0" presId="urn:microsoft.com/office/officeart/2005/8/layout/vProcess5"/>
    <dgm:cxn modelId="{4E7AEE6E-3D69-41F5-B47D-FB57DD8B2124}" type="presParOf" srcId="{CBAD87B9-20EA-4189-BD7E-89CC35A7448A}" destId="{306CEB4C-F9AB-4ECC-B920-B6A482B639BD}" srcOrd="9" destOrd="0" presId="urn:microsoft.com/office/officeart/2005/8/layout/vProcess5"/>
    <dgm:cxn modelId="{53A6D2E3-DFF4-4D65-B2CD-081BD72D2AA0}" type="presParOf" srcId="{CBAD87B9-20EA-4189-BD7E-89CC35A7448A}" destId="{9DD12198-7873-4468-A3CD-DCF0231798EA}" srcOrd="10" destOrd="0" presId="urn:microsoft.com/office/officeart/2005/8/layout/vProcess5"/>
    <dgm:cxn modelId="{3AFD58C1-8927-4F8A-ABBD-99E0E784538C}" type="presParOf" srcId="{CBAD87B9-20EA-4189-BD7E-89CC35A7448A}" destId="{582B6F30-140F-4E3C-B32E-4263AE50C123}" srcOrd="11" destOrd="0" presId="urn:microsoft.com/office/officeart/2005/8/layout/vProcess5"/>
    <dgm:cxn modelId="{FB8C2CD3-1F51-4BF9-A699-7CEA77081203}" type="presParOf" srcId="{CBAD87B9-20EA-4189-BD7E-89CC35A7448A}" destId="{70481B7E-2301-4407-84E1-2C3040205E37}" srcOrd="12" destOrd="0" presId="urn:microsoft.com/office/officeart/2005/8/layout/vProcess5"/>
    <dgm:cxn modelId="{ED7FCAB7-B016-4B50-AFDA-6B25E0D9E2E6}" type="presParOf" srcId="{CBAD87B9-20EA-4189-BD7E-89CC35A7448A}" destId="{05B26CFC-A393-4D10-A8D5-7E91718C5D76}" srcOrd="13" destOrd="0" presId="urn:microsoft.com/office/officeart/2005/8/layout/vProcess5"/>
    <dgm:cxn modelId="{9D4DA4A7-779E-4C1E-BCC6-9E10F1E3B87D}" type="presParOf" srcId="{CBAD87B9-20EA-4189-BD7E-89CC35A7448A}" destId="{3E4F3188-2722-408B-A217-5E840C9D369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71D74B-4172-46EE-B103-E7F30AB35DC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9DF6BDA-9660-4323-9969-1F057F3F1713}">
      <dgm:prSet phldrT="[Text]" custT="1"/>
      <dgm:spPr/>
      <dgm:t>
        <a:bodyPr/>
        <a:lstStyle/>
        <a:p>
          <a:r>
            <a:rPr lang="en-AU" sz="1800" b="1" i="0" dirty="0"/>
            <a:t>Data Preprocessing</a:t>
          </a:r>
          <a:endParaRPr lang="en-AU" sz="1800" dirty="0"/>
        </a:p>
      </dgm:t>
    </dgm:pt>
    <dgm:pt modelId="{3AACEBFE-3D55-4059-B560-26D95712D683}" type="parTrans" cxnId="{AC178AFA-B926-4133-BEC9-CF354057EDB8}">
      <dgm:prSet/>
      <dgm:spPr/>
      <dgm:t>
        <a:bodyPr/>
        <a:lstStyle/>
        <a:p>
          <a:endParaRPr lang="en-AU" sz="1200"/>
        </a:p>
      </dgm:t>
    </dgm:pt>
    <dgm:pt modelId="{C33AA044-653B-43A1-8554-6F7C69B988E7}" type="sibTrans" cxnId="{AC178AFA-B926-4133-BEC9-CF354057EDB8}">
      <dgm:prSet custT="1"/>
      <dgm:spPr/>
      <dgm:t>
        <a:bodyPr/>
        <a:lstStyle/>
        <a:p>
          <a:endParaRPr lang="en-AU" sz="1200"/>
        </a:p>
      </dgm:t>
    </dgm:pt>
    <dgm:pt modelId="{681E4D55-F733-4F77-AA62-5F4EA88338B5}">
      <dgm:prSet phldrT="[Text]" phldr="1"/>
      <dgm:spPr/>
      <dgm:t>
        <a:bodyPr/>
        <a:lstStyle/>
        <a:p>
          <a:endParaRPr lang="en-AU" sz="1200"/>
        </a:p>
      </dgm:t>
    </dgm:pt>
    <dgm:pt modelId="{10131EAD-21E5-448C-B755-8CB18DC30770}" type="parTrans" cxnId="{9F18F047-73FD-41CC-9D77-500C22A77D89}">
      <dgm:prSet/>
      <dgm:spPr/>
      <dgm:t>
        <a:bodyPr/>
        <a:lstStyle/>
        <a:p>
          <a:endParaRPr lang="en-AU" sz="1200"/>
        </a:p>
      </dgm:t>
    </dgm:pt>
    <dgm:pt modelId="{4EB3ACA7-2632-42B9-81B5-AD60EE79CF93}" type="sibTrans" cxnId="{9F18F047-73FD-41CC-9D77-500C22A77D89}">
      <dgm:prSet/>
      <dgm:spPr/>
      <dgm:t>
        <a:bodyPr/>
        <a:lstStyle/>
        <a:p>
          <a:endParaRPr lang="en-AU" sz="1200"/>
        </a:p>
      </dgm:t>
    </dgm:pt>
    <dgm:pt modelId="{A08849FB-26AE-4458-A685-37117B1AF230}">
      <dgm:prSet phldrT="[Text]" phldr="1"/>
      <dgm:spPr/>
      <dgm:t>
        <a:bodyPr/>
        <a:lstStyle/>
        <a:p>
          <a:endParaRPr lang="en-AU" sz="1200"/>
        </a:p>
      </dgm:t>
    </dgm:pt>
    <dgm:pt modelId="{6C20FC50-B872-48C5-9E3C-6D22A53B5042}" type="parTrans" cxnId="{81465428-0AFA-410B-BE77-07B8DAFA080E}">
      <dgm:prSet/>
      <dgm:spPr/>
      <dgm:t>
        <a:bodyPr/>
        <a:lstStyle/>
        <a:p>
          <a:endParaRPr lang="en-AU" sz="1200"/>
        </a:p>
      </dgm:t>
    </dgm:pt>
    <dgm:pt modelId="{14F6E04E-BB7B-497A-B89F-5F43D33AAC79}" type="sibTrans" cxnId="{81465428-0AFA-410B-BE77-07B8DAFA080E}">
      <dgm:prSet/>
      <dgm:spPr/>
      <dgm:t>
        <a:bodyPr/>
        <a:lstStyle/>
        <a:p>
          <a:endParaRPr lang="en-AU" sz="1200"/>
        </a:p>
      </dgm:t>
    </dgm:pt>
    <dgm:pt modelId="{69A8F561-7ABA-4E49-9918-223D9B18107F}">
      <dgm:prSet phldrT="[Text]" phldr="1"/>
      <dgm:spPr/>
      <dgm:t>
        <a:bodyPr/>
        <a:lstStyle/>
        <a:p>
          <a:endParaRPr lang="en-AU" sz="1200"/>
        </a:p>
      </dgm:t>
    </dgm:pt>
    <dgm:pt modelId="{6190BB6B-5229-4DD9-9344-B019B179A673}" type="parTrans" cxnId="{47648923-E23A-44C9-9553-12A168C4D3B8}">
      <dgm:prSet/>
      <dgm:spPr/>
      <dgm:t>
        <a:bodyPr/>
        <a:lstStyle/>
        <a:p>
          <a:endParaRPr lang="en-AU" sz="1200"/>
        </a:p>
      </dgm:t>
    </dgm:pt>
    <dgm:pt modelId="{9C5E3496-069E-4641-BD1F-858C19D72D2E}" type="sibTrans" cxnId="{47648923-E23A-44C9-9553-12A168C4D3B8}">
      <dgm:prSet/>
      <dgm:spPr/>
      <dgm:t>
        <a:bodyPr/>
        <a:lstStyle/>
        <a:p>
          <a:endParaRPr lang="en-AU" sz="1200"/>
        </a:p>
      </dgm:t>
    </dgm:pt>
    <dgm:pt modelId="{B863A987-25C7-42F0-8DD2-51FB452154F1}">
      <dgm:prSet phldrT="[Text]" phldr="1"/>
      <dgm:spPr/>
      <dgm:t>
        <a:bodyPr/>
        <a:lstStyle/>
        <a:p>
          <a:endParaRPr lang="en-AU" sz="1200" dirty="0"/>
        </a:p>
      </dgm:t>
    </dgm:pt>
    <dgm:pt modelId="{8B20D3BB-CB17-4A3F-9800-F3467610A9F1}" type="parTrans" cxnId="{6A027E99-B8FE-4C52-868B-3D6467653E1D}">
      <dgm:prSet/>
      <dgm:spPr/>
      <dgm:t>
        <a:bodyPr/>
        <a:lstStyle/>
        <a:p>
          <a:endParaRPr lang="en-AU" sz="1200"/>
        </a:p>
      </dgm:t>
    </dgm:pt>
    <dgm:pt modelId="{0C64C3CF-C93D-405B-9883-30724007FC47}" type="sibTrans" cxnId="{6A027E99-B8FE-4C52-868B-3D6467653E1D}">
      <dgm:prSet/>
      <dgm:spPr/>
      <dgm:t>
        <a:bodyPr/>
        <a:lstStyle/>
        <a:p>
          <a:endParaRPr lang="en-AU" sz="1200"/>
        </a:p>
      </dgm:t>
    </dgm:pt>
    <dgm:pt modelId="{C82DDD11-88BE-4F57-A8F9-FE949C76DF2F}">
      <dgm:prSet phldrT="[Text]" phldr="1"/>
      <dgm:spPr/>
      <dgm:t>
        <a:bodyPr/>
        <a:lstStyle/>
        <a:p>
          <a:endParaRPr lang="en-AU" sz="1200" dirty="0"/>
        </a:p>
      </dgm:t>
    </dgm:pt>
    <dgm:pt modelId="{AC0FE065-D521-46CD-B818-E36B8308AC17}" type="parTrans" cxnId="{5211E29B-FF1A-4CBC-BA8A-3637EBE08794}">
      <dgm:prSet/>
      <dgm:spPr/>
      <dgm:t>
        <a:bodyPr/>
        <a:lstStyle/>
        <a:p>
          <a:endParaRPr lang="en-AU" sz="1200"/>
        </a:p>
      </dgm:t>
    </dgm:pt>
    <dgm:pt modelId="{E760EC12-F505-4F20-AB9D-91947A2B94D5}" type="sibTrans" cxnId="{5211E29B-FF1A-4CBC-BA8A-3637EBE08794}">
      <dgm:prSet/>
      <dgm:spPr/>
      <dgm:t>
        <a:bodyPr/>
        <a:lstStyle/>
        <a:p>
          <a:endParaRPr lang="en-AU" sz="1200"/>
        </a:p>
      </dgm:t>
    </dgm:pt>
    <dgm:pt modelId="{F495D9B6-0E85-4AFA-AD1D-4BE12D6A927C}">
      <dgm:prSet phldrT="[Text]" phldr="1"/>
      <dgm:spPr/>
      <dgm:t>
        <a:bodyPr/>
        <a:lstStyle/>
        <a:p>
          <a:endParaRPr lang="en-AU" sz="1200" dirty="0"/>
        </a:p>
      </dgm:t>
    </dgm:pt>
    <dgm:pt modelId="{BBA5FF03-2EF1-4C31-8528-A9321FF40652}" type="parTrans" cxnId="{D4F19B36-1678-4788-965E-BDC757E13874}">
      <dgm:prSet/>
      <dgm:spPr/>
      <dgm:t>
        <a:bodyPr/>
        <a:lstStyle/>
        <a:p>
          <a:endParaRPr lang="en-AU" sz="1200"/>
        </a:p>
      </dgm:t>
    </dgm:pt>
    <dgm:pt modelId="{7913A957-3E91-4004-ACA3-664E229D339F}" type="sibTrans" cxnId="{D4F19B36-1678-4788-965E-BDC757E13874}">
      <dgm:prSet/>
      <dgm:spPr/>
      <dgm:t>
        <a:bodyPr/>
        <a:lstStyle/>
        <a:p>
          <a:endParaRPr lang="en-AU" sz="1200"/>
        </a:p>
      </dgm:t>
    </dgm:pt>
    <dgm:pt modelId="{E65423B1-447A-491E-A598-7998EFE952E4}">
      <dgm:prSet phldrT="[Text]" custT="1"/>
      <dgm:spPr/>
      <dgm:t>
        <a:bodyPr/>
        <a:lstStyle/>
        <a:p>
          <a:r>
            <a:rPr lang="en-AU" sz="1800" b="1" i="0" dirty="0"/>
            <a:t>Hyperparameter Tuning</a:t>
          </a:r>
          <a:endParaRPr lang="en-AU" sz="1800" dirty="0"/>
        </a:p>
      </dgm:t>
    </dgm:pt>
    <dgm:pt modelId="{76D0A750-8180-4DEC-B4BD-4AC9B32D9712}" type="parTrans" cxnId="{8BE11E0B-2490-4E3E-BC58-586211637163}">
      <dgm:prSet/>
      <dgm:spPr/>
      <dgm:t>
        <a:bodyPr/>
        <a:lstStyle/>
        <a:p>
          <a:endParaRPr lang="en-AU" sz="1200"/>
        </a:p>
      </dgm:t>
    </dgm:pt>
    <dgm:pt modelId="{B69AC6E0-B1FD-4FF0-A7CC-D89EB243F177}" type="sibTrans" cxnId="{8BE11E0B-2490-4E3E-BC58-586211637163}">
      <dgm:prSet custT="1"/>
      <dgm:spPr/>
      <dgm:t>
        <a:bodyPr/>
        <a:lstStyle/>
        <a:p>
          <a:endParaRPr lang="en-AU" sz="1200"/>
        </a:p>
      </dgm:t>
    </dgm:pt>
    <dgm:pt modelId="{3CBE39EE-40E6-49EF-8306-6D9AC4346498}">
      <dgm:prSet phldrT="[Text]" custT="1"/>
      <dgm:spPr/>
      <dgm:t>
        <a:bodyPr/>
        <a:lstStyle/>
        <a:p>
          <a:r>
            <a:rPr lang="en-AU" sz="1800" b="1" i="0" dirty="0"/>
            <a:t>Performance Evaluation</a:t>
          </a:r>
          <a:endParaRPr lang="en-AU" sz="1800" dirty="0"/>
        </a:p>
      </dgm:t>
    </dgm:pt>
    <dgm:pt modelId="{AE2CAD2F-537A-4AC3-9B55-1FB442CA7625}" type="parTrans" cxnId="{0F30E38A-B80D-4F64-8917-84E37F3A8388}">
      <dgm:prSet/>
      <dgm:spPr/>
      <dgm:t>
        <a:bodyPr/>
        <a:lstStyle/>
        <a:p>
          <a:endParaRPr lang="en-AU" sz="1200"/>
        </a:p>
      </dgm:t>
    </dgm:pt>
    <dgm:pt modelId="{980A07E5-2D19-408D-888A-AFFDD0327C6C}" type="sibTrans" cxnId="{0F30E38A-B80D-4F64-8917-84E37F3A8388}">
      <dgm:prSet custT="1"/>
      <dgm:spPr/>
      <dgm:t>
        <a:bodyPr/>
        <a:lstStyle/>
        <a:p>
          <a:endParaRPr lang="en-AU" sz="1200"/>
        </a:p>
      </dgm:t>
    </dgm:pt>
    <dgm:pt modelId="{7AE3F62E-243D-4A29-94C1-2170BCF7AAF1}">
      <dgm:prSet phldrT="[Text]" phldr="1"/>
      <dgm:spPr/>
      <dgm:t>
        <a:bodyPr/>
        <a:lstStyle/>
        <a:p>
          <a:endParaRPr lang="en-AU" sz="1200" dirty="0"/>
        </a:p>
      </dgm:t>
    </dgm:pt>
    <dgm:pt modelId="{93FD1A34-83E7-48FA-AE39-B7D3997E5997}" type="parTrans" cxnId="{BD92535D-FBD7-4D82-B33B-ECFBE9D800C6}">
      <dgm:prSet/>
      <dgm:spPr/>
      <dgm:t>
        <a:bodyPr/>
        <a:lstStyle/>
        <a:p>
          <a:endParaRPr lang="en-AU" sz="1200"/>
        </a:p>
      </dgm:t>
    </dgm:pt>
    <dgm:pt modelId="{DE962445-48B9-4552-81AF-7DAD3C7780EB}" type="sibTrans" cxnId="{BD92535D-FBD7-4D82-B33B-ECFBE9D800C6}">
      <dgm:prSet/>
      <dgm:spPr/>
      <dgm:t>
        <a:bodyPr/>
        <a:lstStyle/>
        <a:p>
          <a:endParaRPr lang="en-AU" sz="1200"/>
        </a:p>
      </dgm:t>
    </dgm:pt>
    <dgm:pt modelId="{3E07F848-F7B2-4851-9285-B724D7E7A9A7}">
      <dgm:prSet phldrT="[Text]" phldr="1"/>
      <dgm:spPr/>
      <dgm:t>
        <a:bodyPr/>
        <a:lstStyle/>
        <a:p>
          <a:endParaRPr lang="en-AU" sz="1200" dirty="0"/>
        </a:p>
      </dgm:t>
    </dgm:pt>
    <dgm:pt modelId="{CC38EDA9-0205-4FE5-8DB7-E5498EF07278}" type="parTrans" cxnId="{6B1590D5-0BE0-4FEA-AEDB-1E4D8CCA9EF1}">
      <dgm:prSet/>
      <dgm:spPr/>
      <dgm:t>
        <a:bodyPr/>
        <a:lstStyle/>
        <a:p>
          <a:endParaRPr lang="en-AU" sz="1200"/>
        </a:p>
      </dgm:t>
    </dgm:pt>
    <dgm:pt modelId="{C53FD291-513F-421B-BE7A-41B182AB1CA2}" type="sibTrans" cxnId="{6B1590D5-0BE0-4FEA-AEDB-1E4D8CCA9EF1}">
      <dgm:prSet/>
      <dgm:spPr/>
      <dgm:t>
        <a:bodyPr/>
        <a:lstStyle/>
        <a:p>
          <a:endParaRPr lang="en-AU" sz="1200"/>
        </a:p>
      </dgm:t>
    </dgm:pt>
    <dgm:pt modelId="{31B10DB9-74AD-4B6E-A1D2-B96FA9431E49}">
      <dgm:prSet phldrT="[Text]" phldr="1"/>
      <dgm:spPr/>
      <dgm:t>
        <a:bodyPr/>
        <a:lstStyle/>
        <a:p>
          <a:endParaRPr lang="en-AU" sz="1200" dirty="0"/>
        </a:p>
      </dgm:t>
    </dgm:pt>
    <dgm:pt modelId="{90C91ED6-C112-4E20-B0B4-A8D72E9AAFBA}" type="parTrans" cxnId="{B5546AF8-737D-4AC5-923F-2C950843CF77}">
      <dgm:prSet/>
      <dgm:spPr/>
      <dgm:t>
        <a:bodyPr/>
        <a:lstStyle/>
        <a:p>
          <a:endParaRPr lang="en-AU" sz="1200"/>
        </a:p>
      </dgm:t>
    </dgm:pt>
    <dgm:pt modelId="{B51A9596-A9B5-4B7E-B948-CD83F468C053}" type="sibTrans" cxnId="{B5546AF8-737D-4AC5-923F-2C950843CF77}">
      <dgm:prSet/>
      <dgm:spPr/>
      <dgm:t>
        <a:bodyPr/>
        <a:lstStyle/>
        <a:p>
          <a:endParaRPr lang="en-AU" sz="1200"/>
        </a:p>
      </dgm:t>
    </dgm:pt>
    <dgm:pt modelId="{2C6D4DC0-A7E0-45CE-9BA5-44EE3707882A}">
      <dgm:prSet phldrT="[Text]" custT="1"/>
      <dgm:spPr/>
      <dgm:t>
        <a:bodyPr/>
        <a:lstStyle/>
        <a:p>
          <a:r>
            <a:rPr lang="en-AU" sz="1800" b="1" i="0" dirty="0"/>
            <a:t>Model Training</a:t>
          </a:r>
          <a:endParaRPr lang="en-AU" sz="1800" dirty="0"/>
        </a:p>
      </dgm:t>
    </dgm:pt>
    <dgm:pt modelId="{39C5DC7B-EC1B-4D81-B8D3-DCB66207F1CD}" type="parTrans" cxnId="{3E641B74-B2FA-44E6-AAEF-BE2D98F59222}">
      <dgm:prSet/>
      <dgm:spPr/>
      <dgm:t>
        <a:bodyPr/>
        <a:lstStyle/>
        <a:p>
          <a:endParaRPr lang="en-AU" sz="1200"/>
        </a:p>
      </dgm:t>
    </dgm:pt>
    <dgm:pt modelId="{E2986074-458D-4B1B-B1EE-71A2C18AE371}" type="sibTrans" cxnId="{3E641B74-B2FA-44E6-AAEF-BE2D98F59222}">
      <dgm:prSet custT="1"/>
      <dgm:spPr/>
      <dgm:t>
        <a:bodyPr/>
        <a:lstStyle/>
        <a:p>
          <a:endParaRPr lang="en-AU" sz="1200"/>
        </a:p>
      </dgm:t>
    </dgm:pt>
    <dgm:pt modelId="{BEE0E744-ADED-4EB9-802A-F3511E801F4B}">
      <dgm:prSet phldrT="[Text]" phldr="1"/>
      <dgm:spPr/>
      <dgm:t>
        <a:bodyPr/>
        <a:lstStyle/>
        <a:p>
          <a:endParaRPr lang="en-AU" sz="1200" dirty="0"/>
        </a:p>
      </dgm:t>
    </dgm:pt>
    <dgm:pt modelId="{05A0CD32-A6A3-4086-BE0C-54204AAC2EEB}" type="parTrans" cxnId="{E69417C0-FEF8-459C-A8A1-7638B953AB4E}">
      <dgm:prSet/>
      <dgm:spPr/>
      <dgm:t>
        <a:bodyPr/>
        <a:lstStyle/>
        <a:p>
          <a:endParaRPr lang="en-AU" sz="1200"/>
        </a:p>
      </dgm:t>
    </dgm:pt>
    <dgm:pt modelId="{ABD5F7AF-B5CA-46A8-BA06-0C826C54678E}" type="sibTrans" cxnId="{E69417C0-FEF8-459C-A8A1-7638B953AB4E}">
      <dgm:prSet/>
      <dgm:spPr/>
      <dgm:t>
        <a:bodyPr/>
        <a:lstStyle/>
        <a:p>
          <a:endParaRPr lang="en-AU" sz="1200"/>
        </a:p>
      </dgm:t>
    </dgm:pt>
    <dgm:pt modelId="{2D94A8B1-03C9-4621-96D1-D4669E47E91D}">
      <dgm:prSet custT="1"/>
      <dgm:spPr/>
      <dgm:t>
        <a:bodyPr/>
        <a:lstStyle/>
        <a:p>
          <a:r>
            <a:rPr lang="en-AU" sz="1800" b="1" i="0" dirty="0"/>
            <a:t>Model Optimization, Best Model Identification</a:t>
          </a:r>
          <a:endParaRPr lang="en-AU" sz="1800" dirty="0"/>
        </a:p>
      </dgm:t>
    </dgm:pt>
    <dgm:pt modelId="{23F0F53D-8B9A-4DC7-BA97-4F1D44B17B10}" type="parTrans" cxnId="{90D31ED6-602A-416A-8531-E2B4041C8E7F}">
      <dgm:prSet/>
      <dgm:spPr/>
      <dgm:t>
        <a:bodyPr/>
        <a:lstStyle/>
        <a:p>
          <a:endParaRPr lang="en-AU" sz="1200"/>
        </a:p>
      </dgm:t>
    </dgm:pt>
    <dgm:pt modelId="{9E1D3B87-103A-405D-A1F6-0A01D73E50F0}" type="sibTrans" cxnId="{90D31ED6-602A-416A-8531-E2B4041C8E7F}">
      <dgm:prSet/>
      <dgm:spPr/>
      <dgm:t>
        <a:bodyPr/>
        <a:lstStyle/>
        <a:p>
          <a:endParaRPr lang="en-AU" sz="1200"/>
        </a:p>
      </dgm:t>
    </dgm:pt>
    <dgm:pt modelId="{CBAD87B9-20EA-4189-BD7E-89CC35A7448A}" type="pres">
      <dgm:prSet presAssocID="{4D71D74B-4172-46EE-B103-E7F30AB35DCE}" presName="outerComposite" presStyleCnt="0">
        <dgm:presLayoutVars>
          <dgm:chMax val="5"/>
          <dgm:dir/>
          <dgm:resizeHandles val="exact"/>
        </dgm:presLayoutVars>
      </dgm:prSet>
      <dgm:spPr/>
    </dgm:pt>
    <dgm:pt modelId="{F7986A9C-402C-47F4-89FB-8F760C067804}" type="pres">
      <dgm:prSet presAssocID="{4D71D74B-4172-46EE-B103-E7F30AB35DCE}" presName="dummyMaxCanvas" presStyleCnt="0">
        <dgm:presLayoutVars/>
      </dgm:prSet>
      <dgm:spPr/>
    </dgm:pt>
    <dgm:pt modelId="{99BA3CFF-86DF-4B01-ABB4-3EC0D522D888}" type="pres">
      <dgm:prSet presAssocID="{4D71D74B-4172-46EE-B103-E7F30AB35DCE}" presName="FiveNodes_1" presStyleLbl="node1" presStyleIdx="0" presStyleCnt="5">
        <dgm:presLayoutVars>
          <dgm:bulletEnabled val="1"/>
        </dgm:presLayoutVars>
      </dgm:prSet>
      <dgm:spPr/>
    </dgm:pt>
    <dgm:pt modelId="{C97136F5-342A-412B-82E6-BC53269056EC}" type="pres">
      <dgm:prSet presAssocID="{4D71D74B-4172-46EE-B103-E7F30AB35DCE}" presName="FiveNodes_2" presStyleLbl="node1" presStyleIdx="1" presStyleCnt="5">
        <dgm:presLayoutVars>
          <dgm:bulletEnabled val="1"/>
        </dgm:presLayoutVars>
      </dgm:prSet>
      <dgm:spPr/>
    </dgm:pt>
    <dgm:pt modelId="{42AE4744-1593-4D6B-9B53-847266D19F99}" type="pres">
      <dgm:prSet presAssocID="{4D71D74B-4172-46EE-B103-E7F30AB35DCE}" presName="FiveNodes_3" presStyleLbl="node1" presStyleIdx="2" presStyleCnt="5">
        <dgm:presLayoutVars>
          <dgm:bulletEnabled val="1"/>
        </dgm:presLayoutVars>
      </dgm:prSet>
      <dgm:spPr/>
    </dgm:pt>
    <dgm:pt modelId="{DBB25152-4339-4F54-B819-B2B9C4C02513}" type="pres">
      <dgm:prSet presAssocID="{4D71D74B-4172-46EE-B103-E7F30AB35DCE}" presName="FiveNodes_4" presStyleLbl="node1" presStyleIdx="3" presStyleCnt="5">
        <dgm:presLayoutVars>
          <dgm:bulletEnabled val="1"/>
        </dgm:presLayoutVars>
      </dgm:prSet>
      <dgm:spPr/>
    </dgm:pt>
    <dgm:pt modelId="{DFA52F50-AF62-45A9-8FE5-53156E20C4F5}" type="pres">
      <dgm:prSet presAssocID="{4D71D74B-4172-46EE-B103-E7F30AB35DCE}" presName="FiveNodes_5" presStyleLbl="node1" presStyleIdx="4" presStyleCnt="5">
        <dgm:presLayoutVars>
          <dgm:bulletEnabled val="1"/>
        </dgm:presLayoutVars>
      </dgm:prSet>
      <dgm:spPr/>
    </dgm:pt>
    <dgm:pt modelId="{1F446F5F-6CBA-4497-9531-87D12A57EB5D}" type="pres">
      <dgm:prSet presAssocID="{4D71D74B-4172-46EE-B103-E7F30AB35DCE}" presName="FiveConn_1-2" presStyleLbl="fgAccFollowNode1" presStyleIdx="0" presStyleCnt="4">
        <dgm:presLayoutVars>
          <dgm:bulletEnabled val="1"/>
        </dgm:presLayoutVars>
      </dgm:prSet>
      <dgm:spPr/>
    </dgm:pt>
    <dgm:pt modelId="{E90CEEB1-DC27-4C58-91D3-0AD9544246EA}" type="pres">
      <dgm:prSet presAssocID="{4D71D74B-4172-46EE-B103-E7F30AB35DCE}" presName="FiveConn_2-3" presStyleLbl="fgAccFollowNode1" presStyleIdx="1" presStyleCnt="4">
        <dgm:presLayoutVars>
          <dgm:bulletEnabled val="1"/>
        </dgm:presLayoutVars>
      </dgm:prSet>
      <dgm:spPr/>
    </dgm:pt>
    <dgm:pt modelId="{49B5A30B-3418-4B99-A688-BC4BA867F950}" type="pres">
      <dgm:prSet presAssocID="{4D71D74B-4172-46EE-B103-E7F30AB35DCE}" presName="FiveConn_3-4" presStyleLbl="fgAccFollowNode1" presStyleIdx="2" presStyleCnt="4">
        <dgm:presLayoutVars>
          <dgm:bulletEnabled val="1"/>
        </dgm:presLayoutVars>
      </dgm:prSet>
      <dgm:spPr/>
    </dgm:pt>
    <dgm:pt modelId="{306CEB4C-F9AB-4ECC-B920-B6A482B639BD}" type="pres">
      <dgm:prSet presAssocID="{4D71D74B-4172-46EE-B103-E7F30AB35DCE}" presName="FiveConn_4-5" presStyleLbl="fgAccFollowNode1" presStyleIdx="3" presStyleCnt="4">
        <dgm:presLayoutVars>
          <dgm:bulletEnabled val="1"/>
        </dgm:presLayoutVars>
      </dgm:prSet>
      <dgm:spPr/>
    </dgm:pt>
    <dgm:pt modelId="{9DD12198-7873-4468-A3CD-DCF0231798EA}" type="pres">
      <dgm:prSet presAssocID="{4D71D74B-4172-46EE-B103-E7F30AB35DCE}" presName="FiveNodes_1_text" presStyleLbl="node1" presStyleIdx="4" presStyleCnt="5">
        <dgm:presLayoutVars>
          <dgm:bulletEnabled val="1"/>
        </dgm:presLayoutVars>
      </dgm:prSet>
      <dgm:spPr/>
    </dgm:pt>
    <dgm:pt modelId="{582B6F30-140F-4E3C-B32E-4263AE50C123}" type="pres">
      <dgm:prSet presAssocID="{4D71D74B-4172-46EE-B103-E7F30AB35DCE}" presName="FiveNodes_2_text" presStyleLbl="node1" presStyleIdx="4" presStyleCnt="5">
        <dgm:presLayoutVars>
          <dgm:bulletEnabled val="1"/>
        </dgm:presLayoutVars>
      </dgm:prSet>
      <dgm:spPr/>
    </dgm:pt>
    <dgm:pt modelId="{70481B7E-2301-4407-84E1-2C3040205E37}" type="pres">
      <dgm:prSet presAssocID="{4D71D74B-4172-46EE-B103-E7F30AB35DCE}" presName="FiveNodes_3_text" presStyleLbl="node1" presStyleIdx="4" presStyleCnt="5">
        <dgm:presLayoutVars>
          <dgm:bulletEnabled val="1"/>
        </dgm:presLayoutVars>
      </dgm:prSet>
      <dgm:spPr/>
    </dgm:pt>
    <dgm:pt modelId="{05B26CFC-A393-4D10-A8D5-7E91718C5D76}" type="pres">
      <dgm:prSet presAssocID="{4D71D74B-4172-46EE-B103-E7F30AB35DCE}" presName="FiveNodes_4_text" presStyleLbl="node1" presStyleIdx="4" presStyleCnt="5">
        <dgm:presLayoutVars>
          <dgm:bulletEnabled val="1"/>
        </dgm:presLayoutVars>
      </dgm:prSet>
      <dgm:spPr/>
    </dgm:pt>
    <dgm:pt modelId="{3E4F3188-2722-408B-A217-5E840C9D3694}" type="pres">
      <dgm:prSet presAssocID="{4D71D74B-4172-46EE-B103-E7F30AB35DC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B464D00-3E81-400A-9CAD-8425844AA3B9}" type="presOf" srcId="{B69AC6E0-B1FD-4FF0-A7CC-D89EB243F177}" destId="{49B5A30B-3418-4B99-A688-BC4BA867F950}" srcOrd="0" destOrd="0" presId="urn:microsoft.com/office/officeart/2005/8/layout/vProcess5"/>
    <dgm:cxn modelId="{8BE11E0B-2490-4E3E-BC58-586211637163}" srcId="{4D71D74B-4172-46EE-B103-E7F30AB35DCE}" destId="{E65423B1-447A-491E-A598-7998EFE952E4}" srcOrd="2" destOrd="0" parTransId="{76D0A750-8180-4DEC-B4BD-4AC9B32D9712}" sibTransId="{B69AC6E0-B1FD-4FF0-A7CC-D89EB243F177}"/>
    <dgm:cxn modelId="{47648923-E23A-44C9-9553-12A168C4D3B8}" srcId="{4D71D74B-4172-46EE-B103-E7F30AB35DCE}" destId="{69A8F561-7ABA-4E49-9918-223D9B18107F}" srcOrd="12" destOrd="0" parTransId="{6190BB6B-5229-4DD9-9344-B019B179A673}" sibTransId="{9C5E3496-069E-4641-BD1F-858C19D72D2E}"/>
    <dgm:cxn modelId="{81465428-0AFA-410B-BE77-07B8DAFA080E}" srcId="{4D71D74B-4172-46EE-B103-E7F30AB35DCE}" destId="{A08849FB-26AE-4458-A685-37117B1AF230}" srcOrd="14" destOrd="0" parTransId="{6C20FC50-B872-48C5-9E3C-6D22A53B5042}" sibTransId="{14F6E04E-BB7B-497A-B89F-5F43D33AAC79}"/>
    <dgm:cxn modelId="{AA400929-D032-49C9-9ADA-7C501EDE55A6}" type="presOf" srcId="{4D71D74B-4172-46EE-B103-E7F30AB35DCE}" destId="{CBAD87B9-20EA-4189-BD7E-89CC35A7448A}" srcOrd="0" destOrd="0" presId="urn:microsoft.com/office/officeart/2005/8/layout/vProcess5"/>
    <dgm:cxn modelId="{DB059A32-8BED-4EF6-979E-1F5C3A049293}" type="presOf" srcId="{3CBE39EE-40E6-49EF-8306-6D9AC4346498}" destId="{DBB25152-4339-4F54-B819-B2B9C4C02513}" srcOrd="0" destOrd="0" presId="urn:microsoft.com/office/officeart/2005/8/layout/vProcess5"/>
    <dgm:cxn modelId="{D4F19B36-1678-4788-965E-BDC757E13874}" srcId="{4D71D74B-4172-46EE-B103-E7F30AB35DCE}" destId="{F495D9B6-0E85-4AFA-AD1D-4BE12D6A927C}" srcOrd="9" destOrd="0" parTransId="{BBA5FF03-2EF1-4C31-8528-A9321FF40652}" sibTransId="{7913A957-3E91-4004-ACA3-664E229D339F}"/>
    <dgm:cxn modelId="{BD92535D-FBD7-4D82-B33B-ECFBE9D800C6}" srcId="{4D71D74B-4172-46EE-B103-E7F30AB35DCE}" destId="{7AE3F62E-243D-4A29-94C1-2170BCF7AAF1}" srcOrd="6" destOrd="0" parTransId="{93FD1A34-83E7-48FA-AE39-B7D3997E5997}" sibTransId="{DE962445-48B9-4552-81AF-7DAD3C7780EB}"/>
    <dgm:cxn modelId="{B4E84C62-3B2A-47ED-94D7-F21B62527298}" type="presOf" srcId="{980A07E5-2D19-408D-888A-AFFDD0327C6C}" destId="{306CEB4C-F9AB-4ECC-B920-B6A482B639BD}" srcOrd="0" destOrd="0" presId="urn:microsoft.com/office/officeart/2005/8/layout/vProcess5"/>
    <dgm:cxn modelId="{009CEE62-9FAD-4E0A-936C-7620ABF0E195}" type="presOf" srcId="{E2986074-458D-4B1B-B1EE-71A2C18AE371}" destId="{E90CEEB1-DC27-4C58-91D3-0AD9544246EA}" srcOrd="0" destOrd="0" presId="urn:microsoft.com/office/officeart/2005/8/layout/vProcess5"/>
    <dgm:cxn modelId="{9F18F047-73FD-41CC-9D77-500C22A77D89}" srcId="{4D71D74B-4172-46EE-B103-E7F30AB35DCE}" destId="{681E4D55-F733-4F77-AA62-5F4EA88338B5}" srcOrd="13" destOrd="0" parTransId="{10131EAD-21E5-448C-B755-8CB18DC30770}" sibTransId="{4EB3ACA7-2632-42B9-81B5-AD60EE79CF93}"/>
    <dgm:cxn modelId="{9E5EDA48-E8E8-400B-A11E-44F0E2069E32}" type="presOf" srcId="{79DF6BDA-9660-4323-9969-1F057F3F1713}" destId="{9DD12198-7873-4468-A3CD-DCF0231798EA}" srcOrd="1" destOrd="0" presId="urn:microsoft.com/office/officeart/2005/8/layout/vProcess5"/>
    <dgm:cxn modelId="{D2DDC14A-B703-417D-ABC3-3855BD51C72C}" type="presOf" srcId="{E65423B1-447A-491E-A598-7998EFE952E4}" destId="{42AE4744-1593-4D6B-9B53-847266D19F99}" srcOrd="0" destOrd="0" presId="urn:microsoft.com/office/officeart/2005/8/layout/vProcess5"/>
    <dgm:cxn modelId="{3E641B74-B2FA-44E6-AAEF-BE2D98F59222}" srcId="{4D71D74B-4172-46EE-B103-E7F30AB35DCE}" destId="{2C6D4DC0-A7E0-45CE-9BA5-44EE3707882A}" srcOrd="1" destOrd="0" parTransId="{39C5DC7B-EC1B-4D81-B8D3-DCB66207F1CD}" sibTransId="{E2986074-458D-4B1B-B1EE-71A2C18AE371}"/>
    <dgm:cxn modelId="{5EEAC176-D38C-4138-A9F7-F300F41B4F0C}" type="presOf" srcId="{2C6D4DC0-A7E0-45CE-9BA5-44EE3707882A}" destId="{582B6F30-140F-4E3C-B32E-4263AE50C123}" srcOrd="1" destOrd="0" presId="urn:microsoft.com/office/officeart/2005/8/layout/vProcess5"/>
    <dgm:cxn modelId="{0F30E38A-B80D-4F64-8917-84E37F3A8388}" srcId="{4D71D74B-4172-46EE-B103-E7F30AB35DCE}" destId="{3CBE39EE-40E6-49EF-8306-6D9AC4346498}" srcOrd="3" destOrd="0" parTransId="{AE2CAD2F-537A-4AC3-9B55-1FB442CA7625}" sibTransId="{980A07E5-2D19-408D-888A-AFFDD0327C6C}"/>
    <dgm:cxn modelId="{C6839692-F8EF-47BF-A0F1-2939B40C0BAC}" type="presOf" srcId="{3CBE39EE-40E6-49EF-8306-6D9AC4346498}" destId="{05B26CFC-A393-4D10-A8D5-7E91718C5D76}" srcOrd="1" destOrd="0" presId="urn:microsoft.com/office/officeart/2005/8/layout/vProcess5"/>
    <dgm:cxn modelId="{986EFB93-8A62-49CC-A477-E8DFDDD59544}" type="presOf" srcId="{2D94A8B1-03C9-4621-96D1-D4669E47E91D}" destId="{DFA52F50-AF62-45A9-8FE5-53156E20C4F5}" srcOrd="0" destOrd="0" presId="urn:microsoft.com/office/officeart/2005/8/layout/vProcess5"/>
    <dgm:cxn modelId="{6A027E99-B8FE-4C52-868B-3D6467653E1D}" srcId="{4D71D74B-4172-46EE-B103-E7F30AB35DCE}" destId="{B863A987-25C7-42F0-8DD2-51FB452154F1}" srcOrd="10" destOrd="0" parTransId="{8B20D3BB-CB17-4A3F-9800-F3467610A9F1}" sibTransId="{0C64C3CF-C93D-405B-9883-30724007FC47}"/>
    <dgm:cxn modelId="{5211E29B-FF1A-4CBC-BA8A-3637EBE08794}" srcId="{4D71D74B-4172-46EE-B103-E7F30AB35DCE}" destId="{C82DDD11-88BE-4F57-A8F9-FE949C76DF2F}" srcOrd="11" destOrd="0" parTransId="{AC0FE065-D521-46CD-B818-E36B8308AC17}" sibTransId="{E760EC12-F505-4F20-AB9D-91947A2B94D5}"/>
    <dgm:cxn modelId="{8BF3D4A2-BCC1-4FDD-86AE-D05262D75A6D}" type="presOf" srcId="{79DF6BDA-9660-4323-9969-1F057F3F1713}" destId="{99BA3CFF-86DF-4B01-ABB4-3EC0D522D888}" srcOrd="0" destOrd="0" presId="urn:microsoft.com/office/officeart/2005/8/layout/vProcess5"/>
    <dgm:cxn modelId="{7113FAAD-19D9-4A80-A29B-44EBD3E98BB4}" type="presOf" srcId="{C33AA044-653B-43A1-8554-6F7C69B988E7}" destId="{1F446F5F-6CBA-4497-9531-87D12A57EB5D}" srcOrd="0" destOrd="0" presId="urn:microsoft.com/office/officeart/2005/8/layout/vProcess5"/>
    <dgm:cxn modelId="{E69417C0-FEF8-459C-A8A1-7638B953AB4E}" srcId="{4D71D74B-4172-46EE-B103-E7F30AB35DCE}" destId="{BEE0E744-ADED-4EB9-802A-F3511E801F4B}" srcOrd="5" destOrd="0" parTransId="{05A0CD32-A6A3-4086-BE0C-54204AAC2EEB}" sibTransId="{ABD5F7AF-B5CA-46A8-BA06-0C826C54678E}"/>
    <dgm:cxn modelId="{6B1590D5-0BE0-4FEA-AEDB-1E4D8CCA9EF1}" srcId="{4D71D74B-4172-46EE-B103-E7F30AB35DCE}" destId="{3E07F848-F7B2-4851-9285-B724D7E7A9A7}" srcOrd="8" destOrd="0" parTransId="{CC38EDA9-0205-4FE5-8DB7-E5498EF07278}" sibTransId="{C53FD291-513F-421B-BE7A-41B182AB1CA2}"/>
    <dgm:cxn modelId="{90D31ED6-602A-416A-8531-E2B4041C8E7F}" srcId="{4D71D74B-4172-46EE-B103-E7F30AB35DCE}" destId="{2D94A8B1-03C9-4621-96D1-D4669E47E91D}" srcOrd="4" destOrd="0" parTransId="{23F0F53D-8B9A-4DC7-BA97-4F1D44B17B10}" sibTransId="{9E1D3B87-103A-405D-A1F6-0A01D73E50F0}"/>
    <dgm:cxn modelId="{0DFDCCDF-B4BC-4A24-8B32-DA187BB6E70F}" type="presOf" srcId="{2D94A8B1-03C9-4621-96D1-D4669E47E91D}" destId="{3E4F3188-2722-408B-A217-5E840C9D3694}" srcOrd="1" destOrd="0" presId="urn:microsoft.com/office/officeart/2005/8/layout/vProcess5"/>
    <dgm:cxn modelId="{4146DFE0-58B7-4C1E-BCCE-B824B6B64CE7}" type="presOf" srcId="{E65423B1-447A-491E-A598-7998EFE952E4}" destId="{70481B7E-2301-4407-84E1-2C3040205E37}" srcOrd="1" destOrd="0" presId="urn:microsoft.com/office/officeart/2005/8/layout/vProcess5"/>
    <dgm:cxn modelId="{776D35E1-CBC4-4281-8AE0-3F023FC151A5}" type="presOf" srcId="{2C6D4DC0-A7E0-45CE-9BA5-44EE3707882A}" destId="{C97136F5-342A-412B-82E6-BC53269056EC}" srcOrd="0" destOrd="0" presId="urn:microsoft.com/office/officeart/2005/8/layout/vProcess5"/>
    <dgm:cxn modelId="{B5546AF8-737D-4AC5-923F-2C950843CF77}" srcId="{4D71D74B-4172-46EE-B103-E7F30AB35DCE}" destId="{31B10DB9-74AD-4B6E-A1D2-B96FA9431E49}" srcOrd="7" destOrd="0" parTransId="{90C91ED6-C112-4E20-B0B4-A8D72E9AAFBA}" sibTransId="{B51A9596-A9B5-4B7E-B948-CD83F468C053}"/>
    <dgm:cxn modelId="{AC178AFA-B926-4133-BEC9-CF354057EDB8}" srcId="{4D71D74B-4172-46EE-B103-E7F30AB35DCE}" destId="{79DF6BDA-9660-4323-9969-1F057F3F1713}" srcOrd="0" destOrd="0" parTransId="{3AACEBFE-3D55-4059-B560-26D95712D683}" sibTransId="{C33AA044-653B-43A1-8554-6F7C69B988E7}"/>
    <dgm:cxn modelId="{0F8FE928-70C3-486A-A5E8-245DF9194EC7}" type="presParOf" srcId="{CBAD87B9-20EA-4189-BD7E-89CC35A7448A}" destId="{F7986A9C-402C-47F4-89FB-8F760C067804}" srcOrd="0" destOrd="0" presId="urn:microsoft.com/office/officeart/2005/8/layout/vProcess5"/>
    <dgm:cxn modelId="{2369608A-7A0C-42B5-A8E1-0BC572D99654}" type="presParOf" srcId="{CBAD87B9-20EA-4189-BD7E-89CC35A7448A}" destId="{99BA3CFF-86DF-4B01-ABB4-3EC0D522D888}" srcOrd="1" destOrd="0" presId="urn:microsoft.com/office/officeart/2005/8/layout/vProcess5"/>
    <dgm:cxn modelId="{E1731274-2794-4673-85C2-8F126563BAA1}" type="presParOf" srcId="{CBAD87B9-20EA-4189-BD7E-89CC35A7448A}" destId="{C97136F5-342A-412B-82E6-BC53269056EC}" srcOrd="2" destOrd="0" presId="urn:microsoft.com/office/officeart/2005/8/layout/vProcess5"/>
    <dgm:cxn modelId="{FAF9748D-8DF5-46BB-A3B1-85D729E4E79E}" type="presParOf" srcId="{CBAD87B9-20EA-4189-BD7E-89CC35A7448A}" destId="{42AE4744-1593-4D6B-9B53-847266D19F99}" srcOrd="3" destOrd="0" presId="urn:microsoft.com/office/officeart/2005/8/layout/vProcess5"/>
    <dgm:cxn modelId="{2E6794EB-825C-4C39-81B7-BCA5828A0724}" type="presParOf" srcId="{CBAD87B9-20EA-4189-BD7E-89CC35A7448A}" destId="{DBB25152-4339-4F54-B819-B2B9C4C02513}" srcOrd="4" destOrd="0" presId="urn:microsoft.com/office/officeart/2005/8/layout/vProcess5"/>
    <dgm:cxn modelId="{CFED5237-C95A-4F15-B603-ED365EC279D0}" type="presParOf" srcId="{CBAD87B9-20EA-4189-BD7E-89CC35A7448A}" destId="{DFA52F50-AF62-45A9-8FE5-53156E20C4F5}" srcOrd="5" destOrd="0" presId="urn:microsoft.com/office/officeart/2005/8/layout/vProcess5"/>
    <dgm:cxn modelId="{234D8210-D9B5-4A35-B2E1-604DB91EA281}" type="presParOf" srcId="{CBAD87B9-20EA-4189-BD7E-89CC35A7448A}" destId="{1F446F5F-6CBA-4497-9531-87D12A57EB5D}" srcOrd="6" destOrd="0" presId="urn:microsoft.com/office/officeart/2005/8/layout/vProcess5"/>
    <dgm:cxn modelId="{123A0C9C-A1B2-4D1D-9DBB-5E215FBABEF9}" type="presParOf" srcId="{CBAD87B9-20EA-4189-BD7E-89CC35A7448A}" destId="{E90CEEB1-DC27-4C58-91D3-0AD9544246EA}" srcOrd="7" destOrd="0" presId="urn:microsoft.com/office/officeart/2005/8/layout/vProcess5"/>
    <dgm:cxn modelId="{14BAE559-B5C5-4A30-BC3A-7B32EBC95474}" type="presParOf" srcId="{CBAD87B9-20EA-4189-BD7E-89CC35A7448A}" destId="{49B5A30B-3418-4B99-A688-BC4BA867F950}" srcOrd="8" destOrd="0" presId="urn:microsoft.com/office/officeart/2005/8/layout/vProcess5"/>
    <dgm:cxn modelId="{4E7AEE6E-3D69-41F5-B47D-FB57DD8B2124}" type="presParOf" srcId="{CBAD87B9-20EA-4189-BD7E-89CC35A7448A}" destId="{306CEB4C-F9AB-4ECC-B920-B6A482B639BD}" srcOrd="9" destOrd="0" presId="urn:microsoft.com/office/officeart/2005/8/layout/vProcess5"/>
    <dgm:cxn modelId="{53A6D2E3-DFF4-4D65-B2CD-081BD72D2AA0}" type="presParOf" srcId="{CBAD87B9-20EA-4189-BD7E-89CC35A7448A}" destId="{9DD12198-7873-4468-A3CD-DCF0231798EA}" srcOrd="10" destOrd="0" presId="urn:microsoft.com/office/officeart/2005/8/layout/vProcess5"/>
    <dgm:cxn modelId="{3AFD58C1-8927-4F8A-ABBD-99E0E784538C}" type="presParOf" srcId="{CBAD87B9-20EA-4189-BD7E-89CC35A7448A}" destId="{582B6F30-140F-4E3C-B32E-4263AE50C123}" srcOrd="11" destOrd="0" presId="urn:microsoft.com/office/officeart/2005/8/layout/vProcess5"/>
    <dgm:cxn modelId="{FB8C2CD3-1F51-4BF9-A699-7CEA77081203}" type="presParOf" srcId="{CBAD87B9-20EA-4189-BD7E-89CC35A7448A}" destId="{70481B7E-2301-4407-84E1-2C3040205E37}" srcOrd="12" destOrd="0" presId="urn:microsoft.com/office/officeart/2005/8/layout/vProcess5"/>
    <dgm:cxn modelId="{ED7FCAB7-B016-4B50-AFDA-6B25E0D9E2E6}" type="presParOf" srcId="{CBAD87B9-20EA-4189-BD7E-89CC35A7448A}" destId="{05B26CFC-A393-4D10-A8D5-7E91718C5D76}" srcOrd="13" destOrd="0" presId="urn:microsoft.com/office/officeart/2005/8/layout/vProcess5"/>
    <dgm:cxn modelId="{9D4DA4A7-779E-4C1E-BCC6-9E10F1E3B87D}" type="presParOf" srcId="{CBAD87B9-20EA-4189-BD7E-89CC35A7448A}" destId="{3E4F3188-2722-408B-A217-5E840C9D369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C214A-CC09-49DE-B4D6-C29866D92FB6}">
      <dsp:nvSpPr>
        <dsp:cNvPr id="0" name=""/>
        <dsp:cNvSpPr/>
      </dsp:nvSpPr>
      <dsp:spPr>
        <a:xfrm>
          <a:off x="709363" y="0"/>
          <a:ext cx="8039452" cy="419298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AA324-F347-4127-80A9-A888A18D6F66}">
      <dsp:nvSpPr>
        <dsp:cNvPr id="0" name=""/>
        <dsp:cNvSpPr/>
      </dsp:nvSpPr>
      <dsp:spPr>
        <a:xfrm>
          <a:off x="115" y="810805"/>
          <a:ext cx="1384089" cy="25713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1" i="0" kern="1200" dirty="0"/>
            <a:t>Identify Data Sources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AU" sz="1200" b="0" i="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SpaceX's website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Aerospace databases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Government and industry reports</a:t>
          </a:r>
          <a:endParaRPr lang="en-AU" sz="1200" kern="1200" dirty="0"/>
        </a:p>
      </dsp:txBody>
      <dsp:txXfrm>
        <a:off x="67681" y="878371"/>
        <a:ext cx="1248957" cy="2436241"/>
      </dsp:txXfrm>
    </dsp:sp>
    <dsp:sp modelId="{22C5473E-2664-490B-8DA3-306A50DA8345}">
      <dsp:nvSpPr>
        <dsp:cNvPr id="0" name=""/>
        <dsp:cNvSpPr/>
      </dsp:nvSpPr>
      <dsp:spPr>
        <a:xfrm>
          <a:off x="1614887" y="839083"/>
          <a:ext cx="1384089" cy="25148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1" i="0" kern="1200" dirty="0"/>
            <a:t>Data Extraction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AU" sz="1200" b="0" i="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Use of APIs for structured data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Web scraping for unstructured data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Manual collection for non-digital sources</a:t>
          </a:r>
          <a:endParaRPr lang="en-AU" sz="1200" kern="1200" dirty="0"/>
        </a:p>
      </dsp:txBody>
      <dsp:txXfrm>
        <a:off x="1682453" y="906649"/>
        <a:ext cx="1248957" cy="2379686"/>
      </dsp:txXfrm>
    </dsp:sp>
    <dsp:sp modelId="{6D9FF62A-EB9D-48BB-A4C6-664DE6EBF21F}">
      <dsp:nvSpPr>
        <dsp:cNvPr id="0" name=""/>
        <dsp:cNvSpPr/>
      </dsp:nvSpPr>
      <dsp:spPr>
        <a:xfrm>
          <a:off x="3229658" y="820231"/>
          <a:ext cx="1384089" cy="25525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1" i="0" kern="1200" dirty="0"/>
            <a:t>Data Cleaning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AU" sz="1200" b="0" i="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Format standardization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Missing value treatment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Outlier detection and handling</a:t>
          </a:r>
          <a:endParaRPr lang="en-AU" sz="1200" kern="1200" dirty="0"/>
        </a:p>
      </dsp:txBody>
      <dsp:txXfrm>
        <a:off x="3297224" y="887797"/>
        <a:ext cx="1248957" cy="2417389"/>
      </dsp:txXfrm>
    </dsp:sp>
    <dsp:sp modelId="{F639F2AE-B937-4C3F-9EBD-5EA82FEC5548}">
      <dsp:nvSpPr>
        <dsp:cNvPr id="0" name=""/>
        <dsp:cNvSpPr/>
      </dsp:nvSpPr>
      <dsp:spPr>
        <a:xfrm>
          <a:off x="4844430" y="820231"/>
          <a:ext cx="1384089" cy="25525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1" i="0" kern="1200" dirty="0"/>
            <a:t>Feature Selection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AU" sz="1200" b="0" i="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Based on literature review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Expert consultations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Preliminary data analysis</a:t>
          </a:r>
          <a:endParaRPr lang="en-AU" sz="1200" kern="1200" dirty="0"/>
        </a:p>
      </dsp:txBody>
      <dsp:txXfrm>
        <a:off x="4911996" y="887797"/>
        <a:ext cx="1248957" cy="2417389"/>
      </dsp:txXfrm>
    </dsp:sp>
    <dsp:sp modelId="{A6E74661-9D2B-44F8-87DD-ED605B23A6F7}">
      <dsp:nvSpPr>
        <dsp:cNvPr id="0" name=""/>
        <dsp:cNvSpPr/>
      </dsp:nvSpPr>
      <dsp:spPr>
        <a:xfrm>
          <a:off x="6459201" y="820231"/>
          <a:ext cx="1384089" cy="25525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1" i="0" kern="1200" dirty="0"/>
            <a:t>Data Integration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AU" sz="1200" b="1" i="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Merging datasets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200" b="0" i="0" kern="1200" dirty="0"/>
            <a:t>Ensuring data consistency</a:t>
          </a:r>
          <a:endParaRPr lang="en-AU" sz="1200" kern="1200" dirty="0"/>
        </a:p>
      </dsp:txBody>
      <dsp:txXfrm>
        <a:off x="6526767" y="887797"/>
        <a:ext cx="1248957" cy="2417389"/>
      </dsp:txXfrm>
    </dsp:sp>
    <dsp:sp modelId="{6122062A-2D15-4D19-BEA8-9304C0D914BA}">
      <dsp:nvSpPr>
        <dsp:cNvPr id="0" name=""/>
        <dsp:cNvSpPr/>
      </dsp:nvSpPr>
      <dsp:spPr>
        <a:xfrm>
          <a:off x="8073973" y="820231"/>
          <a:ext cx="1384089" cy="25525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b="1" i="0" kern="1200" dirty="0"/>
            <a:t>Data Ready for Analysis</a:t>
          </a:r>
          <a:endParaRPr lang="en-AU" sz="1200" kern="1200" dirty="0"/>
        </a:p>
      </dsp:txBody>
      <dsp:txXfrm>
        <a:off x="8141539" y="887797"/>
        <a:ext cx="1248957" cy="2417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A3CFF-86DF-4B01-ABB4-3EC0D522D888}">
      <dsp:nvSpPr>
        <dsp:cNvPr id="0" name=""/>
        <dsp:cNvSpPr/>
      </dsp:nvSpPr>
      <dsp:spPr>
        <a:xfrm>
          <a:off x="0" y="0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1" i="0" kern="1200" dirty="0"/>
            <a:t>Identify Relevant API Endpoints</a:t>
          </a:r>
          <a:endParaRPr lang="en-AU" sz="2100" kern="1200" dirty="0"/>
        </a:p>
      </dsp:txBody>
      <dsp:txXfrm>
        <a:off x="18496" y="18496"/>
        <a:ext cx="3690206" cy="594493"/>
      </dsp:txXfrm>
    </dsp:sp>
    <dsp:sp modelId="{C97136F5-342A-412B-82E6-BC53269056EC}">
      <dsp:nvSpPr>
        <dsp:cNvPr id="0" name=""/>
        <dsp:cNvSpPr/>
      </dsp:nvSpPr>
      <dsp:spPr>
        <a:xfrm>
          <a:off x="331970" y="719192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1" i="0" kern="1200" dirty="0"/>
            <a:t>Configure API Requests</a:t>
          </a:r>
          <a:endParaRPr lang="en-AU" sz="2100" kern="1200" dirty="0"/>
        </a:p>
      </dsp:txBody>
      <dsp:txXfrm>
        <a:off x="350466" y="737688"/>
        <a:ext cx="3666085" cy="594493"/>
      </dsp:txXfrm>
    </dsp:sp>
    <dsp:sp modelId="{42AE4744-1593-4D6B-9B53-847266D19F99}">
      <dsp:nvSpPr>
        <dsp:cNvPr id="0" name=""/>
        <dsp:cNvSpPr/>
      </dsp:nvSpPr>
      <dsp:spPr>
        <a:xfrm>
          <a:off x="663940" y="1438384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1" i="0" kern="1200" dirty="0"/>
            <a:t>Execute API Calls</a:t>
          </a:r>
          <a:endParaRPr lang="en-AU" sz="2100" kern="1200" dirty="0"/>
        </a:p>
      </dsp:txBody>
      <dsp:txXfrm>
        <a:off x="682436" y="1456880"/>
        <a:ext cx="3666085" cy="594493"/>
      </dsp:txXfrm>
    </dsp:sp>
    <dsp:sp modelId="{DBB25152-4339-4F54-B819-B2B9C4C02513}">
      <dsp:nvSpPr>
        <dsp:cNvPr id="0" name=""/>
        <dsp:cNvSpPr/>
      </dsp:nvSpPr>
      <dsp:spPr>
        <a:xfrm>
          <a:off x="995910" y="2157576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1" i="0" kern="1200" dirty="0"/>
            <a:t>Parse JSON Responses</a:t>
          </a:r>
          <a:endParaRPr lang="en-AU" sz="2100" kern="1200" dirty="0"/>
        </a:p>
      </dsp:txBody>
      <dsp:txXfrm>
        <a:off x="1014406" y="2176072"/>
        <a:ext cx="3666085" cy="594493"/>
      </dsp:txXfrm>
    </dsp:sp>
    <dsp:sp modelId="{DFA52F50-AF62-45A9-8FE5-53156E20C4F5}">
      <dsp:nvSpPr>
        <dsp:cNvPr id="0" name=""/>
        <dsp:cNvSpPr/>
      </dsp:nvSpPr>
      <dsp:spPr>
        <a:xfrm>
          <a:off x="1327880" y="2876769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1" i="0" kern="1200" dirty="0"/>
            <a:t>Filter, Structure, Validate Data</a:t>
          </a:r>
          <a:endParaRPr lang="en-AU" sz="2100" kern="1200" dirty="0"/>
        </a:p>
      </dsp:txBody>
      <dsp:txXfrm>
        <a:off x="1346376" y="2895265"/>
        <a:ext cx="3666085" cy="594493"/>
      </dsp:txXfrm>
    </dsp:sp>
    <dsp:sp modelId="{1F446F5F-6CBA-4497-9531-87D12A57EB5D}">
      <dsp:nvSpPr>
        <dsp:cNvPr id="0" name=""/>
        <dsp:cNvSpPr/>
      </dsp:nvSpPr>
      <dsp:spPr>
        <a:xfrm>
          <a:off x="4035047" y="461335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4127402" y="461335"/>
        <a:ext cx="225755" cy="308875"/>
      </dsp:txXfrm>
    </dsp:sp>
    <dsp:sp modelId="{E90CEEB1-DC27-4C58-91D3-0AD9544246EA}">
      <dsp:nvSpPr>
        <dsp:cNvPr id="0" name=""/>
        <dsp:cNvSpPr/>
      </dsp:nvSpPr>
      <dsp:spPr>
        <a:xfrm>
          <a:off x="4367017" y="1180527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4459372" y="1180527"/>
        <a:ext cx="225755" cy="308875"/>
      </dsp:txXfrm>
    </dsp:sp>
    <dsp:sp modelId="{49B5A30B-3418-4B99-A688-BC4BA867F950}">
      <dsp:nvSpPr>
        <dsp:cNvPr id="0" name=""/>
        <dsp:cNvSpPr/>
      </dsp:nvSpPr>
      <dsp:spPr>
        <a:xfrm>
          <a:off x="4698987" y="1889195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4791342" y="1889195"/>
        <a:ext cx="225755" cy="308875"/>
      </dsp:txXfrm>
    </dsp:sp>
    <dsp:sp modelId="{306CEB4C-F9AB-4ECC-B920-B6A482B639BD}">
      <dsp:nvSpPr>
        <dsp:cNvPr id="0" name=""/>
        <dsp:cNvSpPr/>
      </dsp:nvSpPr>
      <dsp:spPr>
        <a:xfrm>
          <a:off x="5030958" y="2615404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5123313" y="2615404"/>
        <a:ext cx="225755" cy="308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A3CFF-86DF-4B01-ABB4-3EC0D522D888}">
      <dsp:nvSpPr>
        <dsp:cNvPr id="0" name=""/>
        <dsp:cNvSpPr/>
      </dsp:nvSpPr>
      <dsp:spPr>
        <a:xfrm>
          <a:off x="0" y="0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Identify Data Source</a:t>
          </a:r>
          <a:endParaRPr lang="en-AU" sz="1600" kern="1200" dirty="0"/>
        </a:p>
      </dsp:txBody>
      <dsp:txXfrm>
        <a:off x="18496" y="18496"/>
        <a:ext cx="3690206" cy="594493"/>
      </dsp:txXfrm>
    </dsp:sp>
    <dsp:sp modelId="{C97136F5-342A-412B-82E6-BC53269056EC}">
      <dsp:nvSpPr>
        <dsp:cNvPr id="0" name=""/>
        <dsp:cNvSpPr/>
      </dsp:nvSpPr>
      <dsp:spPr>
        <a:xfrm>
          <a:off x="331970" y="719192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 err="1"/>
            <a:t>Analyze</a:t>
          </a:r>
          <a:r>
            <a:rPr lang="en-AU" sz="1600" b="1" i="0" kern="1200" dirty="0"/>
            <a:t> Website Structure &amp; Choose Scraping Tools</a:t>
          </a:r>
          <a:endParaRPr lang="en-AU" sz="1600" kern="1200" dirty="0"/>
        </a:p>
      </dsp:txBody>
      <dsp:txXfrm>
        <a:off x="350466" y="737688"/>
        <a:ext cx="3666085" cy="594493"/>
      </dsp:txXfrm>
    </dsp:sp>
    <dsp:sp modelId="{42AE4744-1593-4D6B-9B53-847266D19F99}">
      <dsp:nvSpPr>
        <dsp:cNvPr id="0" name=""/>
        <dsp:cNvSpPr/>
      </dsp:nvSpPr>
      <dsp:spPr>
        <a:xfrm>
          <a:off x="663940" y="1438384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Write Scraping Script &amp; Test Script</a:t>
          </a:r>
          <a:endParaRPr lang="en-AU" sz="1600" kern="1200" dirty="0"/>
        </a:p>
      </dsp:txBody>
      <dsp:txXfrm>
        <a:off x="682436" y="1456880"/>
        <a:ext cx="3666085" cy="594493"/>
      </dsp:txXfrm>
    </dsp:sp>
    <dsp:sp modelId="{DBB25152-4339-4F54-B819-B2B9C4C02513}">
      <dsp:nvSpPr>
        <dsp:cNvPr id="0" name=""/>
        <dsp:cNvSpPr/>
      </dsp:nvSpPr>
      <dsp:spPr>
        <a:xfrm>
          <a:off x="995910" y="2157576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/>
            <a:t>Run Scraping Process</a:t>
          </a:r>
          <a:endParaRPr lang="en-AU" sz="1600" kern="1200" dirty="0"/>
        </a:p>
      </dsp:txBody>
      <dsp:txXfrm>
        <a:off x="1014406" y="2176072"/>
        <a:ext cx="3666085" cy="594493"/>
      </dsp:txXfrm>
    </dsp:sp>
    <dsp:sp modelId="{DFA52F50-AF62-45A9-8FE5-53156E20C4F5}">
      <dsp:nvSpPr>
        <dsp:cNvPr id="0" name=""/>
        <dsp:cNvSpPr/>
      </dsp:nvSpPr>
      <dsp:spPr>
        <a:xfrm>
          <a:off x="1327880" y="2876769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Data Cleaning, Formatting &amp; Validating</a:t>
          </a:r>
          <a:endParaRPr lang="en-AU" sz="1600" kern="1200" dirty="0"/>
        </a:p>
      </dsp:txBody>
      <dsp:txXfrm>
        <a:off x="1346376" y="2895265"/>
        <a:ext cx="3666085" cy="594493"/>
      </dsp:txXfrm>
    </dsp:sp>
    <dsp:sp modelId="{1F446F5F-6CBA-4497-9531-87D12A57EB5D}">
      <dsp:nvSpPr>
        <dsp:cNvPr id="0" name=""/>
        <dsp:cNvSpPr/>
      </dsp:nvSpPr>
      <dsp:spPr>
        <a:xfrm>
          <a:off x="4035047" y="461335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4127402" y="461335"/>
        <a:ext cx="225755" cy="308875"/>
      </dsp:txXfrm>
    </dsp:sp>
    <dsp:sp modelId="{E90CEEB1-DC27-4C58-91D3-0AD9544246EA}">
      <dsp:nvSpPr>
        <dsp:cNvPr id="0" name=""/>
        <dsp:cNvSpPr/>
      </dsp:nvSpPr>
      <dsp:spPr>
        <a:xfrm>
          <a:off x="4367017" y="1180527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4459372" y="1180527"/>
        <a:ext cx="225755" cy="308875"/>
      </dsp:txXfrm>
    </dsp:sp>
    <dsp:sp modelId="{49B5A30B-3418-4B99-A688-BC4BA867F950}">
      <dsp:nvSpPr>
        <dsp:cNvPr id="0" name=""/>
        <dsp:cNvSpPr/>
      </dsp:nvSpPr>
      <dsp:spPr>
        <a:xfrm>
          <a:off x="4698987" y="1889195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4791342" y="1889195"/>
        <a:ext cx="225755" cy="308875"/>
      </dsp:txXfrm>
    </dsp:sp>
    <dsp:sp modelId="{306CEB4C-F9AB-4ECC-B920-B6A482B639BD}">
      <dsp:nvSpPr>
        <dsp:cNvPr id="0" name=""/>
        <dsp:cNvSpPr/>
      </dsp:nvSpPr>
      <dsp:spPr>
        <a:xfrm>
          <a:off x="5030958" y="2615404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5123313" y="2615404"/>
        <a:ext cx="225755" cy="3088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A3CFF-86DF-4B01-ABB4-3EC0D522D888}">
      <dsp:nvSpPr>
        <dsp:cNvPr id="0" name=""/>
        <dsp:cNvSpPr/>
      </dsp:nvSpPr>
      <dsp:spPr>
        <a:xfrm>
          <a:off x="0" y="0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Initial Data Assessment</a:t>
          </a:r>
          <a:endParaRPr lang="en-AU" sz="1600" kern="1200" dirty="0"/>
        </a:p>
      </dsp:txBody>
      <dsp:txXfrm>
        <a:off x="18496" y="18496"/>
        <a:ext cx="3690206" cy="594493"/>
      </dsp:txXfrm>
    </dsp:sp>
    <dsp:sp modelId="{C97136F5-342A-412B-82E6-BC53269056EC}">
      <dsp:nvSpPr>
        <dsp:cNvPr id="0" name=""/>
        <dsp:cNvSpPr/>
      </dsp:nvSpPr>
      <dsp:spPr>
        <a:xfrm>
          <a:off x="331970" y="719192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Data Cleaning (Missing, Errors, Formats)</a:t>
          </a:r>
          <a:endParaRPr lang="en-AU" sz="1600" kern="1200" dirty="0"/>
        </a:p>
      </dsp:txBody>
      <dsp:txXfrm>
        <a:off x="350466" y="737688"/>
        <a:ext cx="3666085" cy="594493"/>
      </dsp:txXfrm>
    </dsp:sp>
    <dsp:sp modelId="{42AE4744-1593-4D6B-9B53-847266D19F99}">
      <dsp:nvSpPr>
        <dsp:cNvPr id="0" name=""/>
        <dsp:cNvSpPr/>
      </dsp:nvSpPr>
      <dsp:spPr>
        <a:xfrm>
          <a:off x="663940" y="1438384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Data Transformation (Normalize, Aggregate, De-duplicate)</a:t>
          </a:r>
          <a:endParaRPr lang="en-AU" sz="1600" kern="1200" dirty="0"/>
        </a:p>
      </dsp:txBody>
      <dsp:txXfrm>
        <a:off x="682436" y="1456880"/>
        <a:ext cx="3666085" cy="594493"/>
      </dsp:txXfrm>
    </dsp:sp>
    <dsp:sp modelId="{DBB25152-4339-4F54-B819-B2B9C4C02513}">
      <dsp:nvSpPr>
        <dsp:cNvPr id="0" name=""/>
        <dsp:cNvSpPr/>
      </dsp:nvSpPr>
      <dsp:spPr>
        <a:xfrm>
          <a:off x="995910" y="2157576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 dirty="0"/>
            <a:t>Data Integration, Feature Engineering</a:t>
          </a:r>
          <a:endParaRPr lang="en-AU" sz="1600" kern="1200" dirty="0"/>
        </a:p>
      </dsp:txBody>
      <dsp:txXfrm>
        <a:off x="1014406" y="2176072"/>
        <a:ext cx="3666085" cy="594493"/>
      </dsp:txXfrm>
    </dsp:sp>
    <dsp:sp modelId="{DFA52F50-AF62-45A9-8FE5-53156E20C4F5}">
      <dsp:nvSpPr>
        <dsp:cNvPr id="0" name=""/>
        <dsp:cNvSpPr/>
      </dsp:nvSpPr>
      <dsp:spPr>
        <a:xfrm>
          <a:off x="1327880" y="2876769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i="0" kern="1200"/>
            <a:t>Data Reduction</a:t>
          </a:r>
          <a:endParaRPr lang="en-AU" sz="1600" kern="1200" dirty="0"/>
        </a:p>
      </dsp:txBody>
      <dsp:txXfrm>
        <a:off x="1346376" y="2895265"/>
        <a:ext cx="3666085" cy="594493"/>
      </dsp:txXfrm>
    </dsp:sp>
    <dsp:sp modelId="{1F446F5F-6CBA-4497-9531-87D12A57EB5D}">
      <dsp:nvSpPr>
        <dsp:cNvPr id="0" name=""/>
        <dsp:cNvSpPr/>
      </dsp:nvSpPr>
      <dsp:spPr>
        <a:xfrm>
          <a:off x="4035047" y="461335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4127402" y="461335"/>
        <a:ext cx="225755" cy="308875"/>
      </dsp:txXfrm>
    </dsp:sp>
    <dsp:sp modelId="{E90CEEB1-DC27-4C58-91D3-0AD9544246EA}">
      <dsp:nvSpPr>
        <dsp:cNvPr id="0" name=""/>
        <dsp:cNvSpPr/>
      </dsp:nvSpPr>
      <dsp:spPr>
        <a:xfrm>
          <a:off x="4367017" y="1180527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4459372" y="1180527"/>
        <a:ext cx="225755" cy="308875"/>
      </dsp:txXfrm>
    </dsp:sp>
    <dsp:sp modelId="{49B5A30B-3418-4B99-A688-BC4BA867F950}">
      <dsp:nvSpPr>
        <dsp:cNvPr id="0" name=""/>
        <dsp:cNvSpPr/>
      </dsp:nvSpPr>
      <dsp:spPr>
        <a:xfrm>
          <a:off x="4698987" y="1889195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4791342" y="1889195"/>
        <a:ext cx="225755" cy="308875"/>
      </dsp:txXfrm>
    </dsp:sp>
    <dsp:sp modelId="{306CEB4C-F9AB-4ECC-B920-B6A482B639BD}">
      <dsp:nvSpPr>
        <dsp:cNvPr id="0" name=""/>
        <dsp:cNvSpPr/>
      </dsp:nvSpPr>
      <dsp:spPr>
        <a:xfrm>
          <a:off x="5030958" y="2615404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800" kern="1200"/>
        </a:p>
      </dsp:txBody>
      <dsp:txXfrm>
        <a:off x="5123313" y="2615404"/>
        <a:ext cx="225755" cy="3088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A3CFF-86DF-4B01-ABB4-3EC0D522D888}">
      <dsp:nvSpPr>
        <dsp:cNvPr id="0" name=""/>
        <dsp:cNvSpPr/>
      </dsp:nvSpPr>
      <dsp:spPr>
        <a:xfrm>
          <a:off x="0" y="0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i="0" kern="1200" dirty="0"/>
            <a:t>Data Preprocessing</a:t>
          </a:r>
          <a:endParaRPr lang="en-AU" sz="1800" kern="1200" dirty="0"/>
        </a:p>
      </dsp:txBody>
      <dsp:txXfrm>
        <a:off x="18496" y="18496"/>
        <a:ext cx="3690206" cy="594493"/>
      </dsp:txXfrm>
    </dsp:sp>
    <dsp:sp modelId="{C97136F5-342A-412B-82E6-BC53269056EC}">
      <dsp:nvSpPr>
        <dsp:cNvPr id="0" name=""/>
        <dsp:cNvSpPr/>
      </dsp:nvSpPr>
      <dsp:spPr>
        <a:xfrm>
          <a:off x="331970" y="719192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i="0" kern="1200" dirty="0"/>
            <a:t>Model Training</a:t>
          </a:r>
          <a:endParaRPr lang="en-AU" sz="1800" kern="1200" dirty="0"/>
        </a:p>
      </dsp:txBody>
      <dsp:txXfrm>
        <a:off x="350466" y="737688"/>
        <a:ext cx="3666085" cy="594493"/>
      </dsp:txXfrm>
    </dsp:sp>
    <dsp:sp modelId="{42AE4744-1593-4D6B-9B53-847266D19F99}">
      <dsp:nvSpPr>
        <dsp:cNvPr id="0" name=""/>
        <dsp:cNvSpPr/>
      </dsp:nvSpPr>
      <dsp:spPr>
        <a:xfrm>
          <a:off x="663940" y="1438384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i="0" kern="1200" dirty="0"/>
            <a:t>Hyperparameter Tuning</a:t>
          </a:r>
          <a:endParaRPr lang="en-AU" sz="1800" kern="1200" dirty="0"/>
        </a:p>
      </dsp:txBody>
      <dsp:txXfrm>
        <a:off x="682436" y="1456880"/>
        <a:ext cx="3666085" cy="594493"/>
      </dsp:txXfrm>
    </dsp:sp>
    <dsp:sp modelId="{DBB25152-4339-4F54-B819-B2B9C4C02513}">
      <dsp:nvSpPr>
        <dsp:cNvPr id="0" name=""/>
        <dsp:cNvSpPr/>
      </dsp:nvSpPr>
      <dsp:spPr>
        <a:xfrm>
          <a:off x="995910" y="2157576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i="0" kern="1200" dirty="0"/>
            <a:t>Performance Evaluation</a:t>
          </a:r>
          <a:endParaRPr lang="en-AU" sz="1800" kern="1200" dirty="0"/>
        </a:p>
      </dsp:txBody>
      <dsp:txXfrm>
        <a:off x="1014406" y="2176072"/>
        <a:ext cx="3666085" cy="594493"/>
      </dsp:txXfrm>
    </dsp:sp>
    <dsp:sp modelId="{DFA52F50-AF62-45A9-8FE5-53156E20C4F5}">
      <dsp:nvSpPr>
        <dsp:cNvPr id="0" name=""/>
        <dsp:cNvSpPr/>
      </dsp:nvSpPr>
      <dsp:spPr>
        <a:xfrm>
          <a:off x="1327880" y="2876769"/>
          <a:ext cx="4445513" cy="631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i="0" kern="1200" dirty="0"/>
            <a:t>Model Optimization, Best Model Identification</a:t>
          </a:r>
          <a:endParaRPr lang="en-AU" sz="1800" kern="1200" dirty="0"/>
        </a:p>
      </dsp:txBody>
      <dsp:txXfrm>
        <a:off x="1346376" y="2895265"/>
        <a:ext cx="3666085" cy="594493"/>
      </dsp:txXfrm>
    </dsp:sp>
    <dsp:sp modelId="{1F446F5F-6CBA-4497-9531-87D12A57EB5D}">
      <dsp:nvSpPr>
        <dsp:cNvPr id="0" name=""/>
        <dsp:cNvSpPr/>
      </dsp:nvSpPr>
      <dsp:spPr>
        <a:xfrm>
          <a:off x="4035047" y="461335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200" kern="1200"/>
        </a:p>
      </dsp:txBody>
      <dsp:txXfrm>
        <a:off x="4127402" y="461335"/>
        <a:ext cx="225755" cy="308875"/>
      </dsp:txXfrm>
    </dsp:sp>
    <dsp:sp modelId="{E90CEEB1-DC27-4C58-91D3-0AD9544246EA}">
      <dsp:nvSpPr>
        <dsp:cNvPr id="0" name=""/>
        <dsp:cNvSpPr/>
      </dsp:nvSpPr>
      <dsp:spPr>
        <a:xfrm>
          <a:off x="4367017" y="1180527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200" kern="1200"/>
        </a:p>
      </dsp:txBody>
      <dsp:txXfrm>
        <a:off x="4459372" y="1180527"/>
        <a:ext cx="225755" cy="308875"/>
      </dsp:txXfrm>
    </dsp:sp>
    <dsp:sp modelId="{49B5A30B-3418-4B99-A688-BC4BA867F950}">
      <dsp:nvSpPr>
        <dsp:cNvPr id="0" name=""/>
        <dsp:cNvSpPr/>
      </dsp:nvSpPr>
      <dsp:spPr>
        <a:xfrm>
          <a:off x="4698987" y="1889195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200" kern="1200"/>
        </a:p>
      </dsp:txBody>
      <dsp:txXfrm>
        <a:off x="4791342" y="1889195"/>
        <a:ext cx="225755" cy="308875"/>
      </dsp:txXfrm>
    </dsp:sp>
    <dsp:sp modelId="{306CEB4C-F9AB-4ECC-B920-B6A482B639BD}">
      <dsp:nvSpPr>
        <dsp:cNvPr id="0" name=""/>
        <dsp:cNvSpPr/>
      </dsp:nvSpPr>
      <dsp:spPr>
        <a:xfrm>
          <a:off x="5030958" y="2615404"/>
          <a:ext cx="410465" cy="4104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200" kern="1200"/>
        </a:p>
      </dsp:txBody>
      <dsp:txXfrm>
        <a:off x="5123313" y="2615404"/>
        <a:ext cx="225755" cy="308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9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9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3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haoyileslie/Coursera/blob/main/jupyter-labs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oyileslie/Coursera/blob/main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oyileslie/Coursera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oyileslie/Coursera/blob/main/jupyter_lab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oyileslie/Coursera/blob/main/jupyter-labs-spacex-dashboard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haoyileslie/Coursera/blob/main/jupyter-labs-SpaceX_Machine_Learning_Prediction_Part_5.jupyterlite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haoyileslie/Coursera/blob/main/spacex_web_scraped2.c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aoyileslie/Coursera/blob/main/dataset_part_3.csv" TargetMode="External"/><Relationship Id="rId5" Type="http://schemas.openxmlformats.org/officeDocument/2006/relationships/hyperlink" Target="https://github.com/haoyileslie/Coursera/blob/main/dataset_part_2.csv" TargetMode="External"/><Relationship Id="rId4" Type="http://schemas.openxmlformats.org/officeDocument/2006/relationships/hyperlink" Target="https://github.com/haoyileslie/Coursera/blob/main/dataset_part_1.csv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haoyileslie/Coursera/blob/main/jupyter-labs-spacex-data-collection-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haoyileslie/Coursera/blob/main/jupyter-labs-web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Leslie Luo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22 Feb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completed data wrangling related notebooks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F21022C-7C53-A178-597B-0E4E9E98E3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9250857"/>
              </p:ext>
            </p:extLst>
          </p:nvPr>
        </p:nvGraphicFramePr>
        <p:xfrm>
          <a:off x="3209303" y="2469233"/>
          <a:ext cx="5773394" cy="3508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4852" y="1448552"/>
            <a:ext cx="594187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completed EDA with data visualization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 Summaries &amp; Purposes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Launch Site: Identifies launch distribution over time and by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Launch Site &amp; Orbit Type: Shows payload preferences for sites and orbits.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Orbit Type: Reveals mission focus changes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Barchart</a:t>
            </a:r>
            <a:r>
              <a:rPr lang="en-AU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Orbit Type: Compares success rates across orbits, highlighting reliability.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05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Launch Success Trend: Traces success trends over years, indicating performance changes.</a:t>
            </a:r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65B9B-BB93-4A5D-98BF-4D8FCE31EC47}"/>
              </a:ext>
            </a:extLst>
          </p:cNvPr>
          <p:cNvSpPr txBox="1"/>
          <p:nvPr/>
        </p:nvSpPr>
        <p:spPr>
          <a:xfrm>
            <a:off x="7554404" y="1448552"/>
            <a:ext cx="3578651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Why These Charts?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Scatterplots: Best for visualizing relationships between two variables, highlighting patterns or clusters.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Barchart</a:t>
            </a: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Ideal for categorical comparison, showing differences in success rates by orbit.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Chart: Effective for trend analysis over time, revealing changes in launch success.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4278" y="1523771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completed EDA with SQL notebook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F38E7-F9E3-CF66-DE72-A9CDC782EDEC}"/>
              </a:ext>
            </a:extLst>
          </p:cNvPr>
          <p:cNvSpPr txBox="1"/>
          <p:nvPr/>
        </p:nvSpPr>
        <p:spPr>
          <a:xfrm>
            <a:off x="6714874" y="2563194"/>
            <a:ext cx="4202303" cy="320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&amp; Failures:</a:t>
            </a:r>
          </a:p>
          <a:p>
            <a:pPr marL="628650" lvl="1" indent="-1714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Counted successes and failures overall.</a:t>
            </a:r>
          </a:p>
          <a:p>
            <a:pPr marL="628650" lvl="1" indent="-1714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Specifically counted successes and failures.</a:t>
            </a:r>
          </a:p>
          <a:p>
            <a:pPr marL="171450" indent="-1714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Heaviest Payload Booster: </a:t>
            </a:r>
          </a:p>
          <a:p>
            <a:pPr marL="628650" lvl="1" indent="-1714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booster for the maximum payload mass.</a:t>
            </a:r>
          </a:p>
          <a:p>
            <a:pPr marL="171450" indent="-1714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 Drone Ship Failures: </a:t>
            </a:r>
          </a:p>
          <a:p>
            <a:pPr marL="628650" lvl="1" indent="-1714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Details of failures including month, booster, and site.</a:t>
            </a:r>
          </a:p>
          <a:p>
            <a:pPr marL="171450" indent="-1714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Trends (2010-2017): </a:t>
            </a:r>
          </a:p>
          <a:p>
            <a:pPr marL="628650" lvl="1" indent="-1714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Grouped and ordered landing outcomes by count.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42E5D-04E7-33A3-86BE-F84E283340D0}"/>
              </a:ext>
            </a:extLst>
          </p:cNvPr>
          <p:cNvSpPr txBox="1"/>
          <p:nvPr/>
        </p:nvSpPr>
        <p:spPr>
          <a:xfrm>
            <a:off x="989815" y="1995848"/>
            <a:ext cx="5599522" cy="4560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queries summary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Table Creation: </a:t>
            </a:r>
          </a:p>
          <a:p>
            <a:pPr marL="628650" lvl="1" indent="-1714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SPACEXTABLE from SPACEXTBL where dates exist.</a:t>
            </a:r>
            <a:endParaRPr lang="en-AU" sz="105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Analysis: </a:t>
            </a:r>
          </a:p>
          <a:p>
            <a:pPr marL="628650" lvl="1" indent="-1714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Queried first 5 launches from 'CCA' sites.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Analysis:</a:t>
            </a:r>
          </a:p>
          <a:p>
            <a:pPr marL="628650" lvl="1" indent="-1714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mass for NASA (CRS).</a:t>
            </a:r>
          </a:p>
          <a:p>
            <a:pPr marL="628650" lvl="1" indent="-1714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mass for 'F9 v1.1' booster.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Insights:</a:t>
            </a:r>
          </a:p>
          <a:p>
            <a:pPr marL="628650" lvl="1" indent="-1714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Earliest successful ground pad landing.</a:t>
            </a:r>
          </a:p>
          <a:p>
            <a:pPr marL="628650" lvl="1" indent="-1714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AU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for successful drone ship landings with payloads between 4000-6000kg.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AU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5084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completed interactive map with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map objects &amp; Why added those objects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Marker: Marks specific locations with customizable icons.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Circle: Draws circles with defined radii to highlight areas.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Position: Shows real-time latitude and longitude under the mouse cursor.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Marker: Marks distances along paths or lines.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Connects multiple points with lines to depict routes or boundaries.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6833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plots/graphs and interactions &amp; Why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Pie Chart with Site Dropdown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Visualizes launch success rates by site.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 comparison and performance assessment.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Allows filtering of launches by payload weight.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Facilitates tailored analysis on selected payload ranges.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Success-Payload Scatter Chart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 relationship between payload weight and launch success.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AU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Identifies trends, supporting data-driven insights.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167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completed predictive analysis lab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A86815-DC98-150B-FE81-BF44E4982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7135667"/>
              </p:ext>
            </p:extLst>
          </p:nvPr>
        </p:nvGraphicFramePr>
        <p:xfrm>
          <a:off x="3209303" y="2469233"/>
          <a:ext cx="5773394" cy="3508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477399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B8A24-BCAF-C922-B81D-0A10D70C9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601" y="1978242"/>
            <a:ext cx="63627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094516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B4713E6-3704-BCC3-6A64-32AFCFFB5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74" y="1614327"/>
            <a:ext cx="7808367" cy="44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251156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EC136-593B-87D7-6426-4449F103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65" y="1691698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08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1077782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76824-A7A4-3D36-8D35-C6EFF029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03" y="1952623"/>
            <a:ext cx="7970993" cy="1560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322ED-BA59-66BB-08E5-9BC2DE9AC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618" y="4091067"/>
            <a:ext cx="4102386" cy="215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FD401-9656-03C1-74A6-9998DD15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744" y="1867589"/>
            <a:ext cx="7233501" cy="1416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764D54-DAFB-F199-72A5-C54176A8C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703" y="3573570"/>
            <a:ext cx="4457582" cy="26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B7803-A96C-10E5-92D6-46ADBCE3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991" y="1357460"/>
            <a:ext cx="5344195" cy="2411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24253-3F0F-577C-E66F-218FABB5B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407" y="3923733"/>
            <a:ext cx="3493845" cy="232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07F0E-77AE-E322-CF4B-BBEFE84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65" y="1907092"/>
            <a:ext cx="6743307" cy="1320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4FDA72-CC8B-4326-008C-CB95FC5C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311475" cy="289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B6E74-C4C4-930E-FBE9-DC783872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38" y="1373704"/>
            <a:ext cx="3018015" cy="221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6D5FA-8C63-EA91-C21F-18C44C9A9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908" y="3467329"/>
            <a:ext cx="3701727" cy="28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3097B-DC7C-1EC0-2E51-6EFCBF6A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89" y="1498861"/>
            <a:ext cx="3825407" cy="2055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CC9E3-53D8-43D3-B7B6-760A0DAA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211" y="3429000"/>
            <a:ext cx="3932239" cy="30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below shows the unique launch sites in the space mission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32B07-AA26-19A6-735C-B9C6D3449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112" y="2837728"/>
            <a:ext cx="6151397" cy="33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82A13-98E3-D25B-B153-0B0A4A1D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38" y="2297577"/>
            <a:ext cx="7307919" cy="392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BB3BC-06BC-78B3-7419-8E5042B59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74" y="2372476"/>
            <a:ext cx="7568651" cy="30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4B0F7-B89B-D481-0F12-E934F253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94" y="2358517"/>
            <a:ext cx="8032604" cy="36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0F0CB-31FB-326D-7E83-F989A5D3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805" y="2329357"/>
            <a:ext cx="760201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8E7A4-4033-59E0-035F-CEC261592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64" y="2701979"/>
            <a:ext cx="9467653" cy="30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5CC76-14D5-4875-4A36-8F8AD0D8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46" y="2348992"/>
            <a:ext cx="9888330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7CB26-FA0E-7233-64A3-A39C8733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18" y="2201909"/>
            <a:ext cx="7512854" cy="407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E76E-267F-561C-0C52-926212AA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75" y="2712293"/>
            <a:ext cx="9910713" cy="30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798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40DAF-4A6F-6F9B-A2B0-87E9C3E54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511" y="2608947"/>
            <a:ext cx="9264977" cy="357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67001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sites’ location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locations are either in California or Florida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coastal areas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in U.S.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B2D23-E7BF-F39F-E1DF-BDDA618E3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25" y="1825625"/>
            <a:ext cx="6863521" cy="39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075097"/>
            <a:ext cx="356505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Among the 10 launches at this site, 4 were successful while 6 failed.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Coloured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-Labelled Launch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4B1D7-8A14-56AF-3337-D5EBC490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531" y="1510159"/>
            <a:ext cx="6047116" cy="45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429033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is close to railway, highway and coastline, but far away from cities.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railway, highway and coastline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A7B4C-3017-385E-1456-9406CF065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29" y="2669257"/>
            <a:ext cx="7610342" cy="346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9646458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Question: Can We Predict the Successful Landing of Falcon 9's First Stage to Estimate Launch Costs and Inform Competitive Bidding Strategies?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most successful launches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21058-A451-AF80-A4E1-6D6352296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33" y="2262673"/>
            <a:ext cx="1107912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rates for the KSC LC-39A is 76.9%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records in KSC LC-39A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A222D-33ED-5307-9388-9E066F96E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3" y="2321245"/>
            <a:ext cx="1112675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 Booster version FT has the highest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records by boosters and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C2E1E-419D-6A6D-AEF4-F185BBB8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94" y="2401121"/>
            <a:ext cx="8865679" cy="36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0842"/>
            <a:ext cx="10099094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4FA39-DD26-13E1-7F10-0304564F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418" y="2187434"/>
            <a:ext cx="5033163" cy="40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4716389" cy="47079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sz="1600" b="1" i="0" dirty="0">
                <a:solidFill>
                  <a:srgbClr val="0D0D0D"/>
                </a:solidFill>
                <a:effectLst/>
                <a:latin typeface="Söhne"/>
              </a:rPr>
              <a:t>Top-left square (True Negative)</a:t>
            </a:r>
            <a:r>
              <a:rPr lang="en-AU" sz="1600" b="0" i="0" dirty="0">
                <a:solidFill>
                  <a:srgbClr val="0D0D0D"/>
                </a:solidFill>
                <a:effectLst/>
                <a:latin typeface="Söhne"/>
              </a:rPr>
              <a:t>: The model predicted 4 instances of the class 'did not land' correctly.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16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1600" b="1" i="0" dirty="0">
                <a:solidFill>
                  <a:srgbClr val="0D0D0D"/>
                </a:solidFill>
                <a:effectLst/>
                <a:latin typeface="Söhne"/>
              </a:rPr>
              <a:t>Top-right square (False Positive)</a:t>
            </a:r>
            <a:r>
              <a:rPr lang="en-AU" sz="1600" b="0" i="0" dirty="0">
                <a:solidFill>
                  <a:srgbClr val="0D0D0D"/>
                </a:solidFill>
                <a:effectLst/>
                <a:latin typeface="Söhne"/>
              </a:rPr>
              <a:t>: The model incorrectly predicted 4 instances as 'land' when they actually 'did not land’.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16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1600" b="1" i="0" dirty="0">
                <a:solidFill>
                  <a:srgbClr val="0D0D0D"/>
                </a:solidFill>
                <a:effectLst/>
                <a:latin typeface="Söhne"/>
              </a:rPr>
              <a:t>Bottom-left square (False Negative)</a:t>
            </a:r>
            <a:r>
              <a:rPr lang="en-AU" sz="1600" b="0" i="0" dirty="0">
                <a:solidFill>
                  <a:srgbClr val="0D0D0D"/>
                </a:solidFill>
                <a:effectLst/>
                <a:latin typeface="Söhne"/>
              </a:rPr>
              <a:t>: The model incorrectly predicted 1 instance as 'did not land' when it actually 'landed’.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sz="16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sz="1600" b="1" i="0" dirty="0">
                <a:solidFill>
                  <a:srgbClr val="0D0D0D"/>
                </a:solidFill>
                <a:effectLst/>
                <a:latin typeface="Söhne"/>
              </a:rPr>
              <a:t>Bottom-right square (True Positive)</a:t>
            </a:r>
            <a:r>
              <a:rPr lang="en-AU" sz="1600" b="0" i="0" dirty="0">
                <a:solidFill>
                  <a:srgbClr val="0D0D0D"/>
                </a:solidFill>
                <a:effectLst/>
                <a:latin typeface="Söhne"/>
              </a:rPr>
              <a:t>: The model predicted 9 instances of the class 'land' correctly.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of Decision Tree Model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70DFE-0AC7-904C-2734-C97B3FA4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53" y="1523206"/>
            <a:ext cx="4539012" cy="39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1469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Control the payload to a moderate size for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FT booster for a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in the site KSC LC-39A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outputs/data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https://github.com/haoyileslie/Coursera/blob/main/dataset_part_1.csv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https://github.com/haoyileslie/Coursera/blob/main/dataset_part_2.csv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https://github.com/haoyileslie/Coursera/blob/main/dataset_part_3.csv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https://github.com/haoyileslie/Coursera/blob/main/spacex_web_scraped2.csv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confusion matrix, we can calculate various performance metrics, such as accuracy, precision, recall, and F1 score, which provide more details on the model's predictive performance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(True Positives + True Negatives) / Total Predictions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Precision: True Positives / (True Positives + False Positives)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 (Sensitivity or True Positive Rate): True Positives / (True Positives + False Negatives)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F1 Score: Harmonic Mean of Precision and Recall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52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API and web-scrape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Standardise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numeric variables and convert categories into dummies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best score and confusion matrix to assess the accuracy of the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A90836-CCD9-4025-4EC0-6753ADF7D0FA}"/>
              </a:ext>
            </a:extLst>
          </p:cNvPr>
          <p:cNvSpPr/>
          <p:nvPr/>
        </p:nvSpPr>
        <p:spPr>
          <a:xfrm>
            <a:off x="364299" y="4001294"/>
            <a:ext cx="8824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5BDC2312-485A-976C-0717-F33E77038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451986"/>
              </p:ext>
            </p:extLst>
          </p:nvPr>
        </p:nvGraphicFramePr>
        <p:xfrm>
          <a:off x="1366910" y="2290615"/>
          <a:ext cx="9458179" cy="4192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A967EC50-2F19-8244-87FC-8A0B8FCC7965}"/>
              </a:ext>
            </a:extLst>
          </p:cNvPr>
          <p:cNvSpPr/>
          <p:nvPr/>
        </p:nvSpPr>
        <p:spPr>
          <a:xfrm>
            <a:off x="10890404" y="4001294"/>
            <a:ext cx="7377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9991805" cy="679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completed SpaceX API calls notebook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3B402D5-4E43-7C3E-09C3-F895A1530B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643171"/>
              </p:ext>
            </p:extLst>
          </p:nvPr>
        </p:nvGraphicFramePr>
        <p:xfrm>
          <a:off x="3209303" y="2469233"/>
          <a:ext cx="5773394" cy="3508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8966307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The 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completed web scraping notebook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9BBE5A2-2A60-63B8-5CE1-0099D3813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0508496"/>
              </p:ext>
            </p:extLst>
          </p:nvPr>
        </p:nvGraphicFramePr>
        <p:xfrm>
          <a:off x="3209303" y="2469233"/>
          <a:ext cx="5773394" cy="3508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1631</Words>
  <Application>Microsoft Office PowerPoint</Application>
  <PresentationFormat>Widescreen</PresentationFormat>
  <Paragraphs>298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Söhne</vt:lpstr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Leslie Luo</cp:lastModifiedBy>
  <cp:revision>198</cp:revision>
  <dcterms:created xsi:type="dcterms:W3CDTF">2021-04-29T18:58:34Z</dcterms:created>
  <dcterms:modified xsi:type="dcterms:W3CDTF">2024-02-22T06:25:23Z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